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9" r:id="rId10"/>
    <p:sldId id="270" r:id="rId11"/>
    <p:sldId id="268" r:id="rId12"/>
    <p:sldId id="263" r:id="rId13"/>
    <p:sldId id="273" r:id="rId14"/>
    <p:sldId id="272" r:id="rId15"/>
    <p:sldId id="264" r:id="rId16"/>
    <p:sldId id="271" r:id="rId17"/>
    <p:sldId id="274" r:id="rId18"/>
    <p:sldId id="265" r:id="rId19"/>
    <p:sldId id="26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39CBB82-CC13-4A59-8846-F0CCD69EF6E8}">
          <p14:sldIdLst>
            <p14:sldId id="256"/>
            <p14:sldId id="257"/>
            <p14:sldId id="258"/>
          </p14:sldIdLst>
        </p14:section>
        <p14:section name="Section sans titre" id="{380CCE7F-0E55-429E-9A22-A116A783DD07}">
          <p14:sldIdLst>
            <p14:sldId id="259"/>
            <p14:sldId id="260"/>
            <p14:sldId id="261"/>
            <p14:sldId id="262"/>
            <p14:sldId id="267"/>
            <p14:sldId id="269"/>
            <p14:sldId id="270"/>
            <p14:sldId id="268"/>
            <p14:sldId id="263"/>
            <p14:sldId id="273"/>
            <p14:sldId id="272"/>
            <p14:sldId id="264"/>
            <p14:sldId id="271"/>
            <p14:sldId id="27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525D01-5286-4903-EDB6-8CBB835C0784}" v="14" dt="2026-04-02T10:04:28.5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lina chistiakova" userId="a2d4dca9d662d618" providerId="Windows Live" clId="Web-{B5279DB6-C197-433F-C874-C6FBA139D93A}"/>
    <pc:docChg chg="addSld modSld modSection">
      <pc:chgData name="polina chistiakova" userId="a2d4dca9d662d618" providerId="Windows Live" clId="Web-{B5279DB6-C197-433F-C874-C6FBA139D93A}" dt="2026-03-08T13:04:05.820" v="575" actId="20577"/>
      <pc:docMkLst>
        <pc:docMk/>
      </pc:docMkLst>
      <pc:sldChg chg="delSp modSp">
        <pc:chgData name="polina chistiakova" userId="a2d4dca9d662d618" providerId="Windows Live" clId="Web-{B5279DB6-C197-433F-C874-C6FBA139D93A}" dt="2026-03-08T11:59:38.530" v="157"/>
        <pc:sldMkLst>
          <pc:docMk/>
          <pc:sldMk cId="0" sldId="257"/>
        </pc:sldMkLst>
        <pc:spChg chg="mod">
          <ac:chgData name="polina chistiakova" userId="a2d4dca9d662d618" providerId="Windows Live" clId="Web-{B5279DB6-C197-433F-C874-C6FBA139D93A}" dt="2026-03-08T11:59:18.670" v="156" actId="20577"/>
          <ac:spMkLst>
            <pc:docMk/>
            <pc:sldMk cId="0" sldId="257"/>
            <ac:spMk id="9" creationId="{00000000-0000-0000-0000-000000000000}"/>
          </ac:spMkLst>
        </pc:spChg>
        <pc:spChg chg="mod">
          <ac:chgData name="polina chistiakova" userId="a2d4dca9d662d618" providerId="Windows Live" clId="Web-{B5279DB6-C197-433F-C874-C6FBA139D93A}" dt="2026-03-08T11:53:29.705" v="141" actId="1076"/>
          <ac:spMkLst>
            <pc:docMk/>
            <pc:sldMk cId="0" sldId="257"/>
            <ac:spMk id="10" creationId="{00000000-0000-0000-0000-000000000000}"/>
          </ac:spMkLst>
        </pc:spChg>
      </pc:sldChg>
      <pc:sldChg chg="delSp modSp">
        <pc:chgData name="polina chistiakova" userId="a2d4dca9d662d618" providerId="Windows Live" clId="Web-{B5279DB6-C197-433F-C874-C6FBA139D93A}" dt="2026-03-08T12:17:37.963" v="181" actId="20577"/>
        <pc:sldMkLst>
          <pc:docMk/>
          <pc:sldMk cId="0" sldId="258"/>
        </pc:sldMkLst>
        <pc:spChg chg="mod">
          <ac:chgData name="polina chistiakova" userId="a2d4dca9d662d618" providerId="Windows Live" clId="Web-{B5279DB6-C197-433F-C874-C6FBA139D93A}" dt="2026-03-08T12:17:37.963" v="181" actId="20577"/>
          <ac:spMkLst>
            <pc:docMk/>
            <pc:sldMk cId="0" sldId="258"/>
            <ac:spMk id="9" creationId="{00000000-0000-0000-0000-000000000000}"/>
          </ac:spMkLst>
        </pc:spChg>
      </pc:sldChg>
      <pc:sldChg chg="addSp delSp modSp">
        <pc:chgData name="polina chistiakova" userId="a2d4dca9d662d618" providerId="Windows Live" clId="Web-{B5279DB6-C197-433F-C874-C6FBA139D93A}" dt="2026-03-08T12:19:51.141" v="203" actId="20577"/>
        <pc:sldMkLst>
          <pc:docMk/>
          <pc:sldMk cId="0" sldId="259"/>
        </pc:sldMkLst>
        <pc:spChg chg="mod">
          <ac:chgData name="polina chistiakova" userId="a2d4dca9d662d618" providerId="Windows Live" clId="Web-{B5279DB6-C197-433F-C874-C6FBA139D93A}" dt="2026-03-08T12:19:51.141" v="203" actId="20577"/>
          <ac:spMkLst>
            <pc:docMk/>
            <pc:sldMk cId="0" sldId="259"/>
            <ac:spMk id="9" creationId="{00000000-0000-0000-0000-000000000000}"/>
          </ac:spMkLst>
        </pc:spChg>
        <pc:picChg chg="add del">
          <ac:chgData name="polina chistiakova" userId="a2d4dca9d662d618" providerId="Windows Live" clId="Web-{B5279DB6-C197-433F-C874-C6FBA139D93A}" dt="2026-03-08T12:19:02.478" v="190"/>
          <ac:picMkLst>
            <pc:docMk/>
            <pc:sldMk cId="0" sldId="259"/>
            <ac:picMk id="12" creationId="{BE21301F-E503-8641-B8B9-E858C4EC9068}"/>
          </ac:picMkLst>
        </pc:picChg>
      </pc:sldChg>
      <pc:sldChg chg="delSp modSp">
        <pc:chgData name="polina chistiakova" userId="a2d4dca9d662d618" providerId="Windows Live" clId="Web-{B5279DB6-C197-433F-C874-C6FBA139D93A}" dt="2026-03-08T12:21:57.389" v="217" actId="20577"/>
        <pc:sldMkLst>
          <pc:docMk/>
          <pc:sldMk cId="0" sldId="260"/>
        </pc:sldMkLst>
        <pc:spChg chg="mod">
          <ac:chgData name="polina chistiakova" userId="a2d4dca9d662d618" providerId="Windows Live" clId="Web-{B5279DB6-C197-433F-C874-C6FBA139D93A}" dt="2026-03-08T12:21:57.389" v="217" actId="20577"/>
          <ac:spMkLst>
            <pc:docMk/>
            <pc:sldMk cId="0" sldId="260"/>
            <ac:spMk id="9" creationId="{00000000-0000-0000-0000-000000000000}"/>
          </ac:spMkLst>
        </pc:spChg>
      </pc:sldChg>
      <pc:sldChg chg="delSp modSp">
        <pc:chgData name="polina chistiakova" userId="a2d4dca9d662d618" providerId="Windows Live" clId="Web-{B5279DB6-C197-433F-C874-C6FBA139D93A}" dt="2026-03-08T12:23:16.661" v="233" actId="20577"/>
        <pc:sldMkLst>
          <pc:docMk/>
          <pc:sldMk cId="0" sldId="261"/>
        </pc:sldMkLst>
        <pc:spChg chg="mod">
          <ac:chgData name="polina chistiakova" userId="a2d4dca9d662d618" providerId="Windows Live" clId="Web-{B5279DB6-C197-433F-C874-C6FBA139D93A}" dt="2026-03-08T12:23:16.661" v="233" actId="20577"/>
          <ac:spMkLst>
            <pc:docMk/>
            <pc:sldMk cId="0" sldId="261"/>
            <ac:spMk id="9" creationId="{00000000-0000-0000-0000-000000000000}"/>
          </ac:spMkLst>
        </pc:spChg>
      </pc:sldChg>
      <pc:sldChg chg="delSp modSp">
        <pc:chgData name="polina chistiakova" userId="a2d4dca9d662d618" providerId="Windows Live" clId="Web-{B5279DB6-C197-433F-C874-C6FBA139D93A}" dt="2026-03-08T12:24:52.027" v="247" actId="20577"/>
        <pc:sldMkLst>
          <pc:docMk/>
          <pc:sldMk cId="0" sldId="262"/>
        </pc:sldMkLst>
        <pc:spChg chg="mod">
          <ac:chgData name="polina chistiakova" userId="a2d4dca9d662d618" providerId="Windows Live" clId="Web-{B5279DB6-C197-433F-C874-C6FBA139D93A}" dt="2026-03-08T12:24:52.027" v="247" actId="20577"/>
          <ac:spMkLst>
            <pc:docMk/>
            <pc:sldMk cId="0" sldId="262"/>
            <ac:spMk id="9" creationId="{00000000-0000-0000-0000-000000000000}"/>
          </ac:spMkLst>
        </pc:spChg>
      </pc:sldChg>
      <pc:sldChg chg="delSp modSp">
        <pc:chgData name="polina chistiakova" userId="a2d4dca9d662d618" providerId="Windows Live" clId="Web-{B5279DB6-C197-433F-C874-C6FBA139D93A}" dt="2026-03-08T12:35:55.746" v="301" actId="20577"/>
        <pc:sldMkLst>
          <pc:docMk/>
          <pc:sldMk cId="0" sldId="263"/>
        </pc:sldMkLst>
        <pc:spChg chg="mod">
          <ac:chgData name="polina chistiakova" userId="a2d4dca9d662d618" providerId="Windows Live" clId="Web-{B5279DB6-C197-433F-C874-C6FBA139D93A}" dt="2026-03-08T12:35:55.746" v="301" actId="20577"/>
          <ac:spMkLst>
            <pc:docMk/>
            <pc:sldMk cId="0" sldId="263"/>
            <ac:spMk id="9" creationId="{00000000-0000-0000-0000-000000000000}"/>
          </ac:spMkLst>
        </pc:spChg>
      </pc:sldChg>
      <pc:sldChg chg="delSp modSp">
        <pc:chgData name="polina chistiakova" userId="a2d4dca9d662d618" providerId="Windows Live" clId="Web-{B5279DB6-C197-433F-C874-C6FBA139D93A}" dt="2026-03-08T12:36:31.324" v="321" actId="20577"/>
        <pc:sldMkLst>
          <pc:docMk/>
          <pc:sldMk cId="0" sldId="264"/>
        </pc:sldMkLst>
        <pc:spChg chg="mod">
          <ac:chgData name="polina chistiakova" userId="a2d4dca9d662d618" providerId="Windows Live" clId="Web-{B5279DB6-C197-433F-C874-C6FBA139D93A}" dt="2026-03-08T12:36:31.324" v="321" actId="20577"/>
          <ac:spMkLst>
            <pc:docMk/>
            <pc:sldMk cId="0" sldId="264"/>
            <ac:spMk id="9" creationId="{00000000-0000-0000-0000-000000000000}"/>
          </ac:spMkLst>
        </pc:spChg>
      </pc:sldChg>
      <pc:sldChg chg="delSp modSp">
        <pc:chgData name="polina chistiakova" userId="a2d4dca9d662d618" providerId="Windows Live" clId="Web-{B5279DB6-C197-433F-C874-C6FBA139D93A}" dt="2026-03-08T12:26:15.250" v="260" actId="20577"/>
        <pc:sldMkLst>
          <pc:docMk/>
          <pc:sldMk cId="65957204" sldId="267"/>
        </pc:sldMkLst>
        <pc:spChg chg="mod">
          <ac:chgData name="polina chistiakova" userId="a2d4dca9d662d618" providerId="Windows Live" clId="Web-{B5279DB6-C197-433F-C874-C6FBA139D93A}" dt="2026-03-08T12:26:15.250" v="260" actId="20577"/>
          <ac:spMkLst>
            <pc:docMk/>
            <pc:sldMk cId="65957204" sldId="267"/>
            <ac:spMk id="9" creationId="{78B7FE1A-6E90-503B-360B-E7BA56FB7828}"/>
          </ac:spMkLst>
        </pc:spChg>
      </pc:sldChg>
      <pc:sldChg chg="delSp modSp">
        <pc:chgData name="polina chistiakova" userId="a2d4dca9d662d618" providerId="Windows Live" clId="Web-{B5279DB6-C197-433F-C874-C6FBA139D93A}" dt="2026-03-08T12:35:14.198" v="296" actId="1076"/>
        <pc:sldMkLst>
          <pc:docMk/>
          <pc:sldMk cId="2705157797" sldId="268"/>
        </pc:sldMkLst>
        <pc:spChg chg="mod">
          <ac:chgData name="polina chistiakova" userId="a2d4dca9d662d618" providerId="Windows Live" clId="Web-{B5279DB6-C197-433F-C874-C6FBA139D93A}" dt="2026-03-08T12:35:14.198" v="296" actId="1076"/>
          <ac:spMkLst>
            <pc:docMk/>
            <pc:sldMk cId="2705157797" sldId="268"/>
            <ac:spMk id="9" creationId="{91C70D3E-FB34-5923-3B5E-B204F10180E9}"/>
          </ac:spMkLst>
        </pc:spChg>
      </pc:sldChg>
      <pc:sldChg chg="delSp modSp">
        <pc:chgData name="polina chistiakova" userId="a2d4dca9d662d618" providerId="Windows Live" clId="Web-{B5279DB6-C197-433F-C874-C6FBA139D93A}" dt="2026-03-08T12:31:38.843" v="283" actId="20577"/>
        <pc:sldMkLst>
          <pc:docMk/>
          <pc:sldMk cId="2397243408" sldId="269"/>
        </pc:sldMkLst>
        <pc:spChg chg="mod">
          <ac:chgData name="polina chistiakova" userId="a2d4dca9d662d618" providerId="Windows Live" clId="Web-{B5279DB6-C197-433F-C874-C6FBA139D93A}" dt="2026-03-08T12:31:38.843" v="283" actId="20577"/>
          <ac:spMkLst>
            <pc:docMk/>
            <pc:sldMk cId="2397243408" sldId="269"/>
            <ac:spMk id="9" creationId="{E5E8DB2A-40A9-B172-05EB-4DD1EC7FE647}"/>
          </ac:spMkLst>
        </pc:spChg>
      </pc:sldChg>
      <pc:sldChg chg="delSp modSp">
        <pc:chgData name="polina chistiakova" userId="a2d4dca9d662d618" providerId="Windows Live" clId="Web-{B5279DB6-C197-433F-C874-C6FBA139D93A}" dt="2026-03-08T12:32:25.656" v="288" actId="20577"/>
        <pc:sldMkLst>
          <pc:docMk/>
          <pc:sldMk cId="748807174" sldId="270"/>
        </pc:sldMkLst>
        <pc:spChg chg="mod">
          <ac:chgData name="polina chistiakova" userId="a2d4dca9d662d618" providerId="Windows Live" clId="Web-{B5279DB6-C197-433F-C874-C6FBA139D93A}" dt="2026-03-08T12:32:25.656" v="288" actId="20577"/>
          <ac:spMkLst>
            <pc:docMk/>
            <pc:sldMk cId="748807174" sldId="270"/>
            <ac:spMk id="9" creationId="{74200AFD-1967-35D4-8474-90DC032C03F7}"/>
          </ac:spMkLst>
        </pc:spChg>
      </pc:sldChg>
      <pc:sldChg chg="delSp modSp">
        <pc:chgData name="polina chistiakova" userId="a2d4dca9d662d618" providerId="Windows Live" clId="Web-{B5279DB6-C197-433F-C874-C6FBA139D93A}" dt="2026-03-08T12:37:23.106" v="340" actId="20577"/>
        <pc:sldMkLst>
          <pc:docMk/>
          <pc:sldMk cId="327614043" sldId="271"/>
        </pc:sldMkLst>
        <pc:spChg chg="mod">
          <ac:chgData name="polina chistiakova" userId="a2d4dca9d662d618" providerId="Windows Live" clId="Web-{B5279DB6-C197-433F-C874-C6FBA139D93A}" dt="2026-03-08T12:37:23.106" v="340" actId="20577"/>
          <ac:spMkLst>
            <pc:docMk/>
            <pc:sldMk cId="327614043" sldId="271"/>
            <ac:spMk id="9" creationId="{53028BBE-EC2E-A170-F31C-3D2A4A7D6B96}"/>
          </ac:spMkLst>
        </pc:spChg>
      </pc:sldChg>
      <pc:sldChg chg="addSp delSp modSp add replId">
        <pc:chgData name="polina chistiakova" userId="a2d4dca9d662d618" providerId="Windows Live" clId="Web-{B5279DB6-C197-433F-C874-C6FBA139D93A}" dt="2026-03-08T13:03:55.116" v="572" actId="20577"/>
        <pc:sldMkLst>
          <pc:docMk/>
          <pc:sldMk cId="3854889011" sldId="272"/>
        </pc:sldMkLst>
        <pc:spChg chg="mod">
          <ac:chgData name="polina chistiakova" userId="a2d4dca9d662d618" providerId="Windows Live" clId="Web-{B5279DB6-C197-433F-C874-C6FBA139D93A}" dt="2026-03-08T13:02:14.802" v="552" actId="20577"/>
          <ac:spMkLst>
            <pc:docMk/>
            <pc:sldMk cId="3854889011" sldId="272"/>
            <ac:spMk id="4" creationId="{6A12E300-3D22-43F4-4B61-E550D74FB05A}"/>
          </ac:spMkLst>
        </pc:spChg>
        <pc:spChg chg="mod">
          <ac:chgData name="polina chistiakova" userId="a2d4dca9d662d618" providerId="Windows Live" clId="Web-{B5279DB6-C197-433F-C874-C6FBA139D93A}" dt="2026-03-08T13:03:55.116" v="572" actId="20577"/>
          <ac:spMkLst>
            <pc:docMk/>
            <pc:sldMk cId="3854889011" sldId="272"/>
            <ac:spMk id="13" creationId="{1B2783D5-C2F4-5B56-C051-86723DCC5860}"/>
          </ac:spMkLst>
        </pc:spChg>
      </pc:sldChg>
      <pc:sldChg chg="addSp delSp modSp add replId">
        <pc:chgData name="polina chistiakova" userId="a2d4dca9d662d618" providerId="Windows Live" clId="Web-{B5279DB6-C197-433F-C874-C6FBA139D93A}" dt="2026-03-08T13:04:05.820" v="575" actId="20577"/>
        <pc:sldMkLst>
          <pc:docMk/>
          <pc:sldMk cId="3696464923" sldId="273"/>
        </pc:sldMkLst>
        <pc:spChg chg="mod">
          <ac:chgData name="polina chistiakova" userId="a2d4dca9d662d618" providerId="Windows Live" clId="Web-{B5279DB6-C197-433F-C874-C6FBA139D93A}" dt="2026-03-08T12:54:26.604" v="375" actId="20577"/>
          <ac:spMkLst>
            <pc:docMk/>
            <pc:sldMk cId="3696464923" sldId="273"/>
            <ac:spMk id="4" creationId="{524856B8-E4AD-BC2C-8CF2-37A7F5D94CE6}"/>
          </ac:spMkLst>
        </pc:spChg>
        <pc:spChg chg="mod">
          <ac:chgData name="polina chistiakova" userId="a2d4dca9d662d618" providerId="Windows Live" clId="Web-{B5279DB6-C197-433F-C874-C6FBA139D93A}" dt="2026-03-08T13:04:05.820" v="575" actId="20577"/>
          <ac:spMkLst>
            <pc:docMk/>
            <pc:sldMk cId="3696464923" sldId="273"/>
            <ac:spMk id="5" creationId="{4BC431E5-D650-134F-600D-CE2653522F40}"/>
          </ac:spMkLst>
        </pc:spChg>
        <pc:spChg chg="mod">
          <ac:chgData name="polina chistiakova" userId="a2d4dca9d662d618" providerId="Windows Live" clId="Web-{B5279DB6-C197-433F-C874-C6FBA139D93A}" dt="2026-03-08T12:57:47.882" v="489" actId="20577"/>
          <ac:spMkLst>
            <pc:docMk/>
            <pc:sldMk cId="3696464923" sldId="273"/>
            <ac:spMk id="7" creationId="{AB1FAD6B-CB48-0419-1FB2-0E5A1CB931EE}"/>
          </ac:spMkLst>
        </pc:spChg>
        <pc:spChg chg="mod">
          <ac:chgData name="polina chistiakova" userId="a2d4dca9d662d618" providerId="Windows Live" clId="Web-{B5279DB6-C197-433F-C874-C6FBA139D93A}" dt="2026-03-08T12:58:05.920" v="494" actId="20577"/>
          <ac:spMkLst>
            <pc:docMk/>
            <pc:sldMk cId="3696464923" sldId="273"/>
            <ac:spMk id="9" creationId="{58984C1C-414C-902E-C58E-3035E18DC391}"/>
          </ac:spMkLst>
        </pc:spChg>
        <pc:spChg chg="mod">
          <ac:chgData name="polina chistiakova" userId="a2d4dca9d662d618" providerId="Windows Live" clId="Web-{B5279DB6-C197-433F-C874-C6FBA139D93A}" dt="2026-03-08T12:56:49.793" v="472" actId="20577"/>
          <ac:spMkLst>
            <pc:docMk/>
            <pc:sldMk cId="3696464923" sldId="273"/>
            <ac:spMk id="14" creationId="{FAB825B5-98B7-6208-07E4-5E6172758251}"/>
          </ac:spMkLst>
        </pc:spChg>
        <pc:picChg chg="add mod">
          <ac:chgData name="polina chistiakova" userId="a2d4dca9d662d618" providerId="Windows Live" clId="Web-{B5279DB6-C197-433F-C874-C6FBA139D93A}" dt="2026-03-08T12:53:51.479" v="347" actId="14100"/>
          <ac:picMkLst>
            <pc:docMk/>
            <pc:sldMk cId="3696464923" sldId="273"/>
            <ac:picMk id="8" creationId="{A6D96E8C-8FFB-2179-026F-B8763CE74437}"/>
          </ac:picMkLst>
        </pc:picChg>
      </pc:sldChg>
    </pc:docChg>
  </pc:docChgLst>
  <pc:docChgLst>
    <pc:chgData name="polina chistiakova" userId="a2d4dca9d662d618" providerId="Windows Live" clId="Web-{FEE719FB-F2C4-4617-3920-8DCF164E9C68}"/>
    <pc:docChg chg="modSld">
      <pc:chgData name="polina chistiakova" userId="a2d4dca9d662d618" providerId="Windows Live" clId="Web-{FEE719FB-F2C4-4617-3920-8DCF164E9C68}" dt="2026-03-08T13:16:07.231" v="38" actId="20577"/>
      <pc:docMkLst>
        <pc:docMk/>
      </pc:docMkLst>
      <pc:sldChg chg="modSp">
        <pc:chgData name="polina chistiakova" userId="a2d4dca9d662d618" providerId="Windows Live" clId="Web-{FEE719FB-F2C4-4617-3920-8DCF164E9C68}" dt="2026-03-08T13:10:25.481" v="7" actId="20577"/>
        <pc:sldMkLst>
          <pc:docMk/>
          <pc:sldMk cId="0" sldId="259"/>
        </pc:sldMkLst>
        <pc:spChg chg="mod">
          <ac:chgData name="polina chistiakova" userId="a2d4dca9d662d618" providerId="Windows Live" clId="Web-{FEE719FB-F2C4-4617-3920-8DCF164E9C68}" dt="2026-03-08T13:10:25.481" v="7" actId="20577"/>
          <ac:spMkLst>
            <pc:docMk/>
            <pc:sldMk cId="0" sldId="259"/>
            <ac:spMk id="11" creationId="{00000000-0000-0000-0000-000000000000}"/>
          </ac:spMkLst>
        </pc:spChg>
      </pc:sldChg>
      <pc:sldChg chg="modSp">
        <pc:chgData name="polina chistiakova" userId="a2d4dca9d662d618" providerId="Windows Live" clId="Web-{FEE719FB-F2C4-4617-3920-8DCF164E9C68}" dt="2026-03-08T13:11:21.454" v="14" actId="20577"/>
        <pc:sldMkLst>
          <pc:docMk/>
          <pc:sldMk cId="0" sldId="260"/>
        </pc:sldMkLst>
        <pc:spChg chg="mod">
          <ac:chgData name="polina chistiakova" userId="a2d4dca9d662d618" providerId="Windows Live" clId="Web-{FEE719FB-F2C4-4617-3920-8DCF164E9C68}" dt="2026-03-08T13:11:21.454" v="14" actId="20577"/>
          <ac:spMkLst>
            <pc:docMk/>
            <pc:sldMk cId="0" sldId="260"/>
            <ac:spMk id="7" creationId="{00000000-0000-0000-0000-000000000000}"/>
          </ac:spMkLst>
        </pc:spChg>
      </pc:sldChg>
      <pc:sldChg chg="modSp">
        <pc:chgData name="polina chistiakova" userId="a2d4dca9d662d618" providerId="Windows Live" clId="Web-{FEE719FB-F2C4-4617-3920-8DCF164E9C68}" dt="2026-03-08T13:13:56.820" v="17" actId="20577"/>
        <pc:sldMkLst>
          <pc:docMk/>
          <pc:sldMk cId="0" sldId="262"/>
        </pc:sldMkLst>
        <pc:spChg chg="mod">
          <ac:chgData name="polina chistiakova" userId="a2d4dca9d662d618" providerId="Windows Live" clId="Web-{FEE719FB-F2C4-4617-3920-8DCF164E9C68}" dt="2026-03-08T13:13:56.820" v="17" actId="20577"/>
          <ac:spMkLst>
            <pc:docMk/>
            <pc:sldMk cId="0" sldId="262"/>
            <ac:spMk id="5" creationId="{00000000-0000-0000-0000-000000000000}"/>
          </ac:spMkLst>
        </pc:spChg>
      </pc:sldChg>
      <pc:sldChg chg="modSp">
        <pc:chgData name="polina chistiakova" userId="a2d4dca9d662d618" providerId="Windows Live" clId="Web-{FEE719FB-F2C4-4617-3920-8DCF164E9C68}" dt="2026-03-08T13:15:11.198" v="28" actId="20577"/>
        <pc:sldMkLst>
          <pc:docMk/>
          <pc:sldMk cId="2705157797" sldId="268"/>
        </pc:sldMkLst>
        <pc:spChg chg="mod">
          <ac:chgData name="polina chistiakova" userId="a2d4dca9d662d618" providerId="Windows Live" clId="Web-{FEE719FB-F2C4-4617-3920-8DCF164E9C68}" dt="2026-03-08T13:15:11.198" v="28" actId="20577"/>
          <ac:spMkLst>
            <pc:docMk/>
            <pc:sldMk cId="2705157797" sldId="268"/>
            <ac:spMk id="9" creationId="{91C70D3E-FB34-5923-3B5E-B204F10180E9}"/>
          </ac:spMkLst>
        </pc:spChg>
      </pc:sldChg>
      <pc:sldChg chg="modSp">
        <pc:chgData name="polina chistiakova" userId="a2d4dca9d662d618" providerId="Windows Live" clId="Web-{FEE719FB-F2C4-4617-3920-8DCF164E9C68}" dt="2026-03-08T13:14:23.946" v="19" actId="20577"/>
        <pc:sldMkLst>
          <pc:docMk/>
          <pc:sldMk cId="2397243408" sldId="269"/>
        </pc:sldMkLst>
        <pc:spChg chg="mod">
          <ac:chgData name="polina chistiakova" userId="a2d4dca9d662d618" providerId="Windows Live" clId="Web-{FEE719FB-F2C4-4617-3920-8DCF164E9C68}" dt="2026-03-08T13:14:23.946" v="19" actId="20577"/>
          <ac:spMkLst>
            <pc:docMk/>
            <pc:sldMk cId="2397243408" sldId="269"/>
            <ac:spMk id="9" creationId="{E5E8DB2A-40A9-B172-05EB-4DD1EC7FE647}"/>
          </ac:spMkLst>
        </pc:spChg>
      </pc:sldChg>
      <pc:sldChg chg="modSp">
        <pc:chgData name="polina chistiakova" userId="a2d4dca9d662d618" providerId="Windows Live" clId="Web-{FEE719FB-F2C4-4617-3920-8DCF164E9C68}" dt="2026-03-08T13:14:48.994" v="25" actId="20577"/>
        <pc:sldMkLst>
          <pc:docMk/>
          <pc:sldMk cId="748807174" sldId="270"/>
        </pc:sldMkLst>
        <pc:spChg chg="mod">
          <ac:chgData name="polina chistiakova" userId="a2d4dca9d662d618" providerId="Windows Live" clId="Web-{FEE719FB-F2C4-4617-3920-8DCF164E9C68}" dt="2026-03-08T13:14:48.994" v="25" actId="20577"/>
          <ac:spMkLst>
            <pc:docMk/>
            <pc:sldMk cId="748807174" sldId="270"/>
            <ac:spMk id="5" creationId="{58643B4F-525F-0BD9-86C9-DB8CF637C2AD}"/>
          </ac:spMkLst>
        </pc:spChg>
        <pc:spChg chg="mod">
          <ac:chgData name="polina chistiakova" userId="a2d4dca9d662d618" providerId="Windows Live" clId="Web-{FEE719FB-F2C4-4617-3920-8DCF164E9C68}" dt="2026-03-08T13:14:38.228" v="21" actId="20577"/>
          <ac:spMkLst>
            <pc:docMk/>
            <pc:sldMk cId="748807174" sldId="270"/>
            <ac:spMk id="9" creationId="{74200AFD-1967-35D4-8474-90DC032C03F7}"/>
          </ac:spMkLst>
        </pc:spChg>
      </pc:sldChg>
      <pc:sldChg chg="addSp delSp modSp">
        <pc:chgData name="polina chistiakova" userId="a2d4dca9d662d618" providerId="Windows Live" clId="Web-{FEE719FB-F2C4-4617-3920-8DCF164E9C68}" dt="2026-03-08T13:16:07.231" v="38" actId="20577"/>
        <pc:sldMkLst>
          <pc:docMk/>
          <pc:sldMk cId="3854889011" sldId="272"/>
        </pc:sldMkLst>
        <pc:spChg chg="mod">
          <ac:chgData name="polina chistiakova" userId="a2d4dca9d662d618" providerId="Windows Live" clId="Web-{FEE719FB-F2C4-4617-3920-8DCF164E9C68}" dt="2026-03-08T13:16:07.231" v="38" actId="20577"/>
          <ac:spMkLst>
            <pc:docMk/>
            <pc:sldMk cId="3854889011" sldId="272"/>
            <ac:spMk id="7" creationId="{C22B7C9D-2C5F-44C2-38F1-7418606BADDD}"/>
          </ac:spMkLst>
        </pc:spChg>
        <pc:picChg chg="add mod">
          <ac:chgData name="polina chistiakova" userId="a2d4dca9d662d618" providerId="Windows Live" clId="Web-{FEE719FB-F2C4-4617-3920-8DCF164E9C68}" dt="2026-03-08T13:09:24.196" v="4" actId="14100"/>
          <ac:picMkLst>
            <pc:docMk/>
            <pc:sldMk cId="3854889011" sldId="272"/>
            <ac:picMk id="10" creationId="{17CF6A18-4B26-094B-6182-BCC6A6E90792}"/>
          </ac:picMkLst>
        </pc:picChg>
      </pc:sldChg>
    </pc:docChg>
  </pc:docChgLst>
  <pc:docChgLst>
    <pc:chgData name="polina chistiakova" userId="a2d4dca9d662d618" providerId="Windows Live" clId="Web-{4E31AE00-6775-67A5-4261-2929C88CB12E}"/>
    <pc:docChg chg="addSld modSld modSection">
      <pc:chgData name="polina chistiakova" userId="a2d4dca9d662d618" providerId="Windows Live" clId="Web-{4E31AE00-6775-67A5-4261-2929C88CB12E}" dt="2026-03-12T18:08:14.746" v="170" actId="14100"/>
      <pc:docMkLst>
        <pc:docMk/>
      </pc:docMkLst>
      <pc:sldChg chg="modSp">
        <pc:chgData name="polina chistiakova" userId="a2d4dca9d662d618" providerId="Windows Live" clId="Web-{4E31AE00-6775-67A5-4261-2929C88CB12E}" dt="2026-03-12T17:57:39.901" v="19" actId="20577"/>
        <pc:sldMkLst>
          <pc:docMk/>
          <pc:sldMk cId="0" sldId="257"/>
        </pc:sldMkLst>
        <pc:spChg chg="mod">
          <ac:chgData name="polina chistiakova" userId="a2d4dca9d662d618" providerId="Windows Live" clId="Web-{4E31AE00-6775-67A5-4261-2929C88CB12E}" dt="2026-03-12T17:57:39.901" v="19" actId="20577"/>
          <ac:spMkLst>
            <pc:docMk/>
            <pc:sldMk cId="0" sldId="257"/>
            <ac:spMk id="11" creationId="{00000000-0000-0000-0000-000000000000}"/>
          </ac:spMkLst>
        </pc:spChg>
      </pc:sldChg>
      <pc:sldChg chg="modSp">
        <pc:chgData name="polina chistiakova" userId="a2d4dca9d662d618" providerId="Windows Live" clId="Web-{4E31AE00-6775-67A5-4261-2929C88CB12E}" dt="2026-03-12T17:58:11.620" v="28" actId="20577"/>
        <pc:sldMkLst>
          <pc:docMk/>
          <pc:sldMk cId="0" sldId="258"/>
        </pc:sldMkLst>
        <pc:spChg chg="mod">
          <ac:chgData name="polina chistiakova" userId="a2d4dca9d662d618" providerId="Windows Live" clId="Web-{4E31AE00-6775-67A5-4261-2929C88CB12E}" dt="2026-03-12T17:58:11.620" v="28" actId="20577"/>
          <ac:spMkLst>
            <pc:docMk/>
            <pc:sldMk cId="0" sldId="258"/>
            <ac:spMk id="11" creationId="{00000000-0000-0000-0000-000000000000}"/>
          </ac:spMkLst>
        </pc:spChg>
      </pc:sldChg>
      <pc:sldChg chg="modSp">
        <pc:chgData name="polina chistiakova" userId="a2d4dca9d662d618" providerId="Windows Live" clId="Web-{4E31AE00-6775-67A5-4261-2929C88CB12E}" dt="2026-03-12T17:58:32.261" v="33" actId="20577"/>
        <pc:sldMkLst>
          <pc:docMk/>
          <pc:sldMk cId="0" sldId="259"/>
        </pc:sldMkLst>
        <pc:spChg chg="mod">
          <ac:chgData name="polina chistiakova" userId="a2d4dca9d662d618" providerId="Windows Live" clId="Web-{4E31AE00-6775-67A5-4261-2929C88CB12E}" dt="2026-03-12T17:58:32.261" v="33" actId="20577"/>
          <ac:spMkLst>
            <pc:docMk/>
            <pc:sldMk cId="0" sldId="259"/>
            <ac:spMk id="11" creationId="{00000000-0000-0000-0000-000000000000}"/>
          </ac:spMkLst>
        </pc:spChg>
      </pc:sldChg>
      <pc:sldChg chg="modSp">
        <pc:chgData name="polina chistiakova" userId="a2d4dca9d662d618" providerId="Windows Live" clId="Web-{4E31AE00-6775-67A5-4261-2929C88CB12E}" dt="2026-03-12T17:59:20.668" v="39" actId="20577"/>
        <pc:sldMkLst>
          <pc:docMk/>
          <pc:sldMk cId="0" sldId="260"/>
        </pc:sldMkLst>
        <pc:spChg chg="mod">
          <ac:chgData name="polina chistiakova" userId="a2d4dca9d662d618" providerId="Windows Live" clId="Web-{4E31AE00-6775-67A5-4261-2929C88CB12E}" dt="2026-03-12T17:59:20.668" v="39" actId="20577"/>
          <ac:spMkLst>
            <pc:docMk/>
            <pc:sldMk cId="0" sldId="260"/>
            <ac:spMk id="9" creationId="{00000000-0000-0000-0000-000000000000}"/>
          </ac:spMkLst>
        </pc:spChg>
      </pc:sldChg>
      <pc:sldChg chg="modSp">
        <pc:chgData name="polina chistiakova" userId="a2d4dca9d662d618" providerId="Windows Live" clId="Web-{4E31AE00-6775-67A5-4261-2929C88CB12E}" dt="2026-03-12T17:59:30.418" v="44" actId="20577"/>
        <pc:sldMkLst>
          <pc:docMk/>
          <pc:sldMk cId="0" sldId="261"/>
        </pc:sldMkLst>
        <pc:spChg chg="mod">
          <ac:chgData name="polina chistiakova" userId="a2d4dca9d662d618" providerId="Windows Live" clId="Web-{4E31AE00-6775-67A5-4261-2929C88CB12E}" dt="2026-03-12T17:59:30.418" v="44" actId="20577"/>
          <ac:spMkLst>
            <pc:docMk/>
            <pc:sldMk cId="0" sldId="261"/>
            <ac:spMk id="9" creationId="{00000000-0000-0000-0000-000000000000}"/>
          </ac:spMkLst>
        </pc:spChg>
      </pc:sldChg>
      <pc:sldChg chg="modSp">
        <pc:chgData name="polina chistiakova" userId="a2d4dca9d662d618" providerId="Windows Live" clId="Web-{4E31AE00-6775-67A5-4261-2929C88CB12E}" dt="2026-03-12T17:59:37.043" v="50" actId="20577"/>
        <pc:sldMkLst>
          <pc:docMk/>
          <pc:sldMk cId="0" sldId="262"/>
        </pc:sldMkLst>
        <pc:spChg chg="mod">
          <ac:chgData name="polina chistiakova" userId="a2d4dca9d662d618" providerId="Windows Live" clId="Web-{4E31AE00-6775-67A5-4261-2929C88CB12E}" dt="2026-03-12T17:59:37.043" v="50" actId="20577"/>
          <ac:spMkLst>
            <pc:docMk/>
            <pc:sldMk cId="0" sldId="262"/>
            <ac:spMk id="9" creationId="{00000000-0000-0000-0000-000000000000}"/>
          </ac:spMkLst>
        </pc:spChg>
      </pc:sldChg>
      <pc:sldChg chg="modSp">
        <pc:chgData name="polina chistiakova" userId="a2d4dca9d662d618" providerId="Windows Live" clId="Web-{4E31AE00-6775-67A5-4261-2929C88CB12E}" dt="2026-03-12T18:01:34.768" v="99" actId="20577"/>
        <pc:sldMkLst>
          <pc:docMk/>
          <pc:sldMk cId="0" sldId="263"/>
        </pc:sldMkLst>
        <pc:spChg chg="mod">
          <ac:chgData name="polina chistiakova" userId="a2d4dca9d662d618" providerId="Windows Live" clId="Web-{4E31AE00-6775-67A5-4261-2929C88CB12E}" dt="2026-03-12T18:01:34.768" v="99" actId="20577"/>
          <ac:spMkLst>
            <pc:docMk/>
            <pc:sldMk cId="0" sldId="263"/>
            <ac:spMk id="9" creationId="{00000000-0000-0000-0000-000000000000}"/>
          </ac:spMkLst>
        </pc:spChg>
      </pc:sldChg>
      <pc:sldChg chg="modSp">
        <pc:chgData name="polina chistiakova" userId="a2d4dca9d662d618" providerId="Windows Live" clId="Web-{4E31AE00-6775-67A5-4261-2929C88CB12E}" dt="2026-03-12T18:01:53.675" v="120" actId="20577"/>
        <pc:sldMkLst>
          <pc:docMk/>
          <pc:sldMk cId="0" sldId="264"/>
        </pc:sldMkLst>
        <pc:spChg chg="mod">
          <ac:chgData name="polina chistiakova" userId="a2d4dca9d662d618" providerId="Windows Live" clId="Web-{4E31AE00-6775-67A5-4261-2929C88CB12E}" dt="2026-03-12T18:01:53.675" v="120" actId="20577"/>
          <ac:spMkLst>
            <pc:docMk/>
            <pc:sldMk cId="0" sldId="264"/>
            <ac:spMk id="9" creationId="{00000000-0000-0000-0000-000000000000}"/>
          </ac:spMkLst>
        </pc:spChg>
      </pc:sldChg>
      <pc:sldChg chg="modSp">
        <pc:chgData name="polina chistiakova" userId="a2d4dca9d662d618" providerId="Windows Live" clId="Web-{4E31AE00-6775-67A5-4261-2929C88CB12E}" dt="2026-03-12T17:59:43.652" v="53" actId="20577"/>
        <pc:sldMkLst>
          <pc:docMk/>
          <pc:sldMk cId="65957204" sldId="267"/>
        </pc:sldMkLst>
        <pc:spChg chg="mod">
          <ac:chgData name="polina chistiakova" userId="a2d4dca9d662d618" providerId="Windows Live" clId="Web-{4E31AE00-6775-67A5-4261-2929C88CB12E}" dt="2026-03-12T17:59:43.652" v="53" actId="20577"/>
          <ac:spMkLst>
            <pc:docMk/>
            <pc:sldMk cId="65957204" sldId="267"/>
            <ac:spMk id="11" creationId="{356CB175-F1B3-027A-BE99-574FCD9A2852}"/>
          </ac:spMkLst>
        </pc:spChg>
      </pc:sldChg>
      <pc:sldChg chg="modSp">
        <pc:chgData name="polina chistiakova" userId="a2d4dca9d662d618" providerId="Windows Live" clId="Web-{4E31AE00-6775-67A5-4261-2929C88CB12E}" dt="2026-03-12T18:01:17.564" v="85" actId="20577"/>
        <pc:sldMkLst>
          <pc:docMk/>
          <pc:sldMk cId="2705157797" sldId="268"/>
        </pc:sldMkLst>
        <pc:spChg chg="mod">
          <ac:chgData name="polina chistiakova" userId="a2d4dca9d662d618" providerId="Windows Live" clId="Web-{4E31AE00-6775-67A5-4261-2929C88CB12E}" dt="2026-03-12T18:01:17.564" v="85" actId="20577"/>
          <ac:spMkLst>
            <pc:docMk/>
            <pc:sldMk cId="2705157797" sldId="268"/>
            <ac:spMk id="9" creationId="{91C70D3E-FB34-5923-3B5E-B204F10180E9}"/>
          </ac:spMkLst>
        </pc:spChg>
      </pc:sldChg>
      <pc:sldChg chg="modSp">
        <pc:chgData name="polina chistiakova" userId="a2d4dca9d662d618" providerId="Windows Live" clId="Web-{4E31AE00-6775-67A5-4261-2929C88CB12E}" dt="2026-03-12T18:00:56.437" v="68" actId="20577"/>
        <pc:sldMkLst>
          <pc:docMk/>
          <pc:sldMk cId="2397243408" sldId="269"/>
        </pc:sldMkLst>
        <pc:spChg chg="mod">
          <ac:chgData name="polina chistiakova" userId="a2d4dca9d662d618" providerId="Windows Live" clId="Web-{4E31AE00-6775-67A5-4261-2929C88CB12E}" dt="2026-03-12T18:00:56.437" v="68" actId="20577"/>
          <ac:spMkLst>
            <pc:docMk/>
            <pc:sldMk cId="2397243408" sldId="269"/>
            <ac:spMk id="9" creationId="{E5E8DB2A-40A9-B172-05EB-4DD1EC7FE647}"/>
          </ac:spMkLst>
        </pc:spChg>
      </pc:sldChg>
      <pc:sldChg chg="modSp">
        <pc:chgData name="polina chistiakova" userId="a2d4dca9d662d618" providerId="Windows Live" clId="Web-{4E31AE00-6775-67A5-4261-2929C88CB12E}" dt="2026-03-12T18:01:06.657" v="74" actId="20577"/>
        <pc:sldMkLst>
          <pc:docMk/>
          <pc:sldMk cId="748807174" sldId="270"/>
        </pc:sldMkLst>
        <pc:spChg chg="mod">
          <ac:chgData name="polina chistiakova" userId="a2d4dca9d662d618" providerId="Windows Live" clId="Web-{4E31AE00-6775-67A5-4261-2929C88CB12E}" dt="2026-03-12T18:01:06.657" v="74" actId="20577"/>
          <ac:spMkLst>
            <pc:docMk/>
            <pc:sldMk cId="748807174" sldId="270"/>
            <ac:spMk id="9" creationId="{74200AFD-1967-35D4-8474-90DC032C03F7}"/>
          </ac:spMkLst>
        </pc:spChg>
      </pc:sldChg>
      <pc:sldChg chg="modSp">
        <pc:chgData name="polina chistiakova" userId="a2d4dca9d662d618" providerId="Windows Live" clId="Web-{4E31AE00-6775-67A5-4261-2929C88CB12E}" dt="2026-03-12T18:02:33.989" v="137" actId="20577"/>
        <pc:sldMkLst>
          <pc:docMk/>
          <pc:sldMk cId="327614043" sldId="271"/>
        </pc:sldMkLst>
        <pc:spChg chg="mod">
          <ac:chgData name="polina chistiakova" userId="a2d4dca9d662d618" providerId="Windows Live" clId="Web-{4E31AE00-6775-67A5-4261-2929C88CB12E}" dt="2026-03-12T18:02:33.989" v="137" actId="20577"/>
          <ac:spMkLst>
            <pc:docMk/>
            <pc:sldMk cId="327614043" sldId="271"/>
            <ac:spMk id="9" creationId="{53028BBE-EC2E-A170-F31C-3D2A4A7D6B96}"/>
          </ac:spMkLst>
        </pc:spChg>
      </pc:sldChg>
      <pc:sldChg chg="modSp">
        <pc:chgData name="polina chistiakova" userId="a2d4dca9d662d618" providerId="Windows Live" clId="Web-{4E31AE00-6775-67A5-4261-2929C88CB12E}" dt="2026-03-12T18:01:48.425" v="115" actId="20577"/>
        <pc:sldMkLst>
          <pc:docMk/>
          <pc:sldMk cId="3854889011" sldId="272"/>
        </pc:sldMkLst>
        <pc:spChg chg="mod">
          <ac:chgData name="polina chistiakova" userId="a2d4dca9d662d618" providerId="Windows Live" clId="Web-{4E31AE00-6775-67A5-4261-2929C88CB12E}" dt="2026-03-12T18:01:48.425" v="115" actId="20577"/>
          <ac:spMkLst>
            <pc:docMk/>
            <pc:sldMk cId="3854889011" sldId="272"/>
            <ac:spMk id="9" creationId="{1A565EAF-76D7-9833-2AAB-305835CF569F}"/>
          </ac:spMkLst>
        </pc:spChg>
      </pc:sldChg>
      <pc:sldChg chg="modSp">
        <pc:chgData name="polina chistiakova" userId="a2d4dca9d662d618" providerId="Windows Live" clId="Web-{4E31AE00-6775-67A5-4261-2929C88CB12E}" dt="2026-03-12T18:01:40.581" v="107" actId="20577"/>
        <pc:sldMkLst>
          <pc:docMk/>
          <pc:sldMk cId="3696464923" sldId="273"/>
        </pc:sldMkLst>
        <pc:spChg chg="mod">
          <ac:chgData name="polina chistiakova" userId="a2d4dca9d662d618" providerId="Windows Live" clId="Web-{4E31AE00-6775-67A5-4261-2929C88CB12E}" dt="2026-03-12T18:01:40.581" v="107" actId="20577"/>
          <ac:spMkLst>
            <pc:docMk/>
            <pc:sldMk cId="3696464923" sldId="273"/>
            <ac:spMk id="9" creationId="{58984C1C-414C-902E-C58E-3035E18DC391}"/>
          </ac:spMkLst>
        </pc:spChg>
      </pc:sldChg>
      <pc:sldChg chg="addSp delSp modSp add replId">
        <pc:chgData name="polina chistiakova" userId="a2d4dca9d662d618" providerId="Windows Live" clId="Web-{4E31AE00-6775-67A5-4261-2929C88CB12E}" dt="2026-03-12T18:08:14.746" v="170" actId="14100"/>
        <pc:sldMkLst>
          <pc:docMk/>
          <pc:sldMk cId="2940645341" sldId="274"/>
        </pc:sldMkLst>
        <pc:spChg chg="mod">
          <ac:chgData name="polina chistiakova" userId="a2d4dca9d662d618" providerId="Windows Live" clId="Web-{4E31AE00-6775-67A5-4261-2929C88CB12E}" dt="2026-03-12T18:02:53.958" v="141" actId="20577"/>
          <ac:spMkLst>
            <pc:docMk/>
            <pc:sldMk cId="2940645341" sldId="274"/>
            <ac:spMk id="9" creationId="{48A2AA3E-054D-937E-ED05-0167E7DB7604}"/>
          </ac:spMkLst>
        </pc:spChg>
        <pc:picChg chg="add mod">
          <ac:chgData name="polina chistiakova" userId="a2d4dca9d662d618" providerId="Windows Live" clId="Web-{4E31AE00-6775-67A5-4261-2929C88CB12E}" dt="2026-03-12T18:07:48.386" v="166" actId="14100"/>
          <ac:picMkLst>
            <pc:docMk/>
            <pc:sldMk cId="2940645341" sldId="274"/>
            <ac:picMk id="11" creationId="{56A543C4-240A-81A7-CAC2-46D2706228DB}"/>
          </ac:picMkLst>
        </pc:picChg>
        <pc:picChg chg="add mod">
          <ac:chgData name="polina chistiakova" userId="a2d4dca9d662d618" providerId="Windows Live" clId="Web-{4E31AE00-6775-67A5-4261-2929C88CB12E}" dt="2026-03-12T18:08:14.746" v="170" actId="14100"/>
          <ac:picMkLst>
            <pc:docMk/>
            <pc:sldMk cId="2940645341" sldId="274"/>
            <ac:picMk id="12" creationId="{80C8C5BC-BCF2-A950-0F0B-52D8AF04FBCA}"/>
          </ac:picMkLst>
        </pc:picChg>
      </pc:sldChg>
    </pc:docChg>
  </pc:docChgLst>
  <pc:docChgLst>
    <pc:chgData name="polina chistiakova" userId="a2d4dca9d662d618" providerId="Windows Live" clId="Web-{0C563E4E-8FFC-8A70-F1F8-CB32A6F1051F}"/>
    <pc:docChg chg="modSld">
      <pc:chgData name="polina chistiakova" userId="a2d4dca9d662d618" providerId="Windows Live" clId="Web-{0C563E4E-8FFC-8A70-F1F8-CB32A6F1051F}" dt="2026-03-11T15:48:16.278" v="1" actId="20577"/>
      <pc:docMkLst>
        <pc:docMk/>
      </pc:docMkLst>
      <pc:sldChg chg="modSp">
        <pc:chgData name="polina chistiakova" userId="a2d4dca9d662d618" providerId="Windows Live" clId="Web-{0C563E4E-8FFC-8A70-F1F8-CB32A6F1051F}" dt="2026-03-11T15:48:16.278" v="1" actId="20577"/>
        <pc:sldMkLst>
          <pc:docMk/>
          <pc:sldMk cId="0" sldId="257"/>
        </pc:sldMkLst>
        <pc:spChg chg="mod">
          <ac:chgData name="polina chistiakova" userId="a2d4dca9d662d618" providerId="Windows Live" clId="Web-{0C563E4E-8FFC-8A70-F1F8-CB32A6F1051F}" dt="2026-03-11T15:48:16.278" v="1" actId="20577"/>
          <ac:spMkLst>
            <pc:docMk/>
            <pc:sldMk cId="0" sldId="257"/>
            <ac:spMk id="11" creationId="{00000000-0000-0000-0000-000000000000}"/>
          </ac:spMkLst>
        </pc:spChg>
      </pc:sldChg>
    </pc:docChg>
  </pc:docChgLst>
  <pc:docChgLst>
    <pc:chgData name="polina chistiakova" userId="a2d4dca9d662d618" providerId="Windows Live" clId="Web-{E3525D01-5286-4903-EDB6-8CBB835C0784}"/>
    <pc:docChg chg="modSld">
      <pc:chgData name="polina chistiakova" userId="a2d4dca9d662d618" providerId="Windows Live" clId="Web-{E3525D01-5286-4903-EDB6-8CBB835C0784}" dt="2026-04-02T10:04:28.596" v="6" actId="20577"/>
      <pc:docMkLst>
        <pc:docMk/>
      </pc:docMkLst>
      <pc:sldChg chg="modSp">
        <pc:chgData name="polina chistiakova" userId="a2d4dca9d662d618" providerId="Windows Live" clId="Web-{E3525D01-5286-4903-EDB6-8CBB835C0784}" dt="2026-04-02T10:04:28.596" v="6" actId="20577"/>
        <pc:sldMkLst>
          <pc:docMk/>
          <pc:sldMk cId="0" sldId="257"/>
        </pc:sldMkLst>
        <pc:spChg chg="mod">
          <ac:chgData name="polina chistiakova" userId="a2d4dca9d662d618" providerId="Windows Live" clId="Web-{E3525D01-5286-4903-EDB6-8CBB835C0784}" dt="2026-04-02T10:04:28.596" v="6" actId="20577"/>
          <ac:spMkLst>
            <pc:docMk/>
            <pc:sldMk cId="0" sldId="257"/>
            <ac:spMk id="7" creationId="{00000000-0000-0000-0000-000000000000}"/>
          </ac:spMkLst>
        </pc:spChg>
      </pc:sldChg>
    </pc:docChg>
  </pc:docChgLst>
  <pc:docChgLst>
    <pc:chgData name="polina chistiakova" userId="a2d4dca9d662d618" providerId="Windows Live" clId="Web-{75FB35E8-AC21-ADD1-4132-79ECA47D515D}"/>
    <pc:docChg chg="modSld">
      <pc:chgData name="polina chistiakova" userId="a2d4dca9d662d618" providerId="Windows Live" clId="Web-{75FB35E8-AC21-ADD1-4132-79ECA47D515D}" dt="2026-03-26T09:21:28.726" v="31" actId="20577"/>
      <pc:docMkLst>
        <pc:docMk/>
      </pc:docMkLst>
      <pc:sldChg chg="modSp">
        <pc:chgData name="polina chistiakova" userId="a2d4dca9d662d618" providerId="Windows Live" clId="Web-{75FB35E8-AC21-ADD1-4132-79ECA47D515D}" dt="2026-03-26T09:20:01.287" v="1" actId="20577"/>
        <pc:sldMkLst>
          <pc:docMk/>
          <pc:sldMk cId="0" sldId="257"/>
        </pc:sldMkLst>
        <pc:spChg chg="mod">
          <ac:chgData name="polina chistiakova" userId="a2d4dca9d662d618" providerId="Windows Live" clId="Web-{75FB35E8-AC21-ADD1-4132-79ECA47D515D}" dt="2026-03-26T09:20:01.287" v="1" actId="20577"/>
          <ac:spMkLst>
            <pc:docMk/>
            <pc:sldMk cId="0" sldId="257"/>
            <ac:spMk id="11" creationId="{00000000-0000-0000-0000-000000000000}"/>
          </ac:spMkLst>
        </pc:spChg>
      </pc:sldChg>
      <pc:sldChg chg="modSp">
        <pc:chgData name="polina chistiakova" userId="a2d4dca9d662d618" providerId="Windows Live" clId="Web-{75FB35E8-AC21-ADD1-4132-79ECA47D515D}" dt="2026-03-26T09:20:23.490" v="4" actId="20577"/>
        <pc:sldMkLst>
          <pc:docMk/>
          <pc:sldMk cId="0" sldId="260"/>
        </pc:sldMkLst>
        <pc:spChg chg="mod">
          <ac:chgData name="polina chistiakova" userId="a2d4dca9d662d618" providerId="Windows Live" clId="Web-{75FB35E8-AC21-ADD1-4132-79ECA47D515D}" dt="2026-03-26T09:20:23.490" v="4" actId="20577"/>
          <ac:spMkLst>
            <pc:docMk/>
            <pc:sldMk cId="0" sldId="260"/>
            <ac:spMk id="9" creationId="{00000000-0000-0000-0000-000000000000}"/>
          </ac:spMkLst>
        </pc:spChg>
      </pc:sldChg>
      <pc:sldChg chg="modSp">
        <pc:chgData name="polina chistiakova" userId="a2d4dca9d662d618" providerId="Windows Live" clId="Web-{75FB35E8-AC21-ADD1-4132-79ECA47D515D}" dt="2026-03-26T09:20:27.959" v="7" actId="20577"/>
        <pc:sldMkLst>
          <pc:docMk/>
          <pc:sldMk cId="0" sldId="261"/>
        </pc:sldMkLst>
        <pc:spChg chg="mod">
          <ac:chgData name="polina chistiakova" userId="a2d4dca9d662d618" providerId="Windows Live" clId="Web-{75FB35E8-AC21-ADD1-4132-79ECA47D515D}" dt="2026-03-26T09:20:27.959" v="7" actId="20577"/>
          <ac:spMkLst>
            <pc:docMk/>
            <pc:sldMk cId="0" sldId="261"/>
            <ac:spMk id="9" creationId="{00000000-0000-0000-0000-000000000000}"/>
          </ac:spMkLst>
        </pc:spChg>
      </pc:sldChg>
      <pc:sldChg chg="modSp">
        <pc:chgData name="polina chistiakova" userId="a2d4dca9d662d618" providerId="Windows Live" clId="Web-{75FB35E8-AC21-ADD1-4132-79ECA47D515D}" dt="2026-03-26T09:20:39.444" v="14" actId="20577"/>
        <pc:sldMkLst>
          <pc:docMk/>
          <pc:sldMk cId="0" sldId="262"/>
        </pc:sldMkLst>
        <pc:spChg chg="mod">
          <ac:chgData name="polina chistiakova" userId="a2d4dca9d662d618" providerId="Windows Live" clId="Web-{75FB35E8-AC21-ADD1-4132-79ECA47D515D}" dt="2026-03-26T09:20:39.444" v="14" actId="20577"/>
          <ac:spMkLst>
            <pc:docMk/>
            <pc:sldMk cId="0" sldId="262"/>
            <ac:spMk id="9" creationId="{00000000-0000-0000-0000-000000000000}"/>
          </ac:spMkLst>
        </pc:spChg>
      </pc:sldChg>
      <pc:sldChg chg="modSp">
        <pc:chgData name="polina chistiakova" userId="a2d4dca9d662d618" providerId="Windows Live" clId="Web-{75FB35E8-AC21-ADD1-4132-79ECA47D515D}" dt="2026-03-26T09:21:28.726" v="31" actId="20577"/>
        <pc:sldMkLst>
          <pc:docMk/>
          <pc:sldMk cId="0" sldId="264"/>
        </pc:sldMkLst>
        <pc:spChg chg="mod">
          <ac:chgData name="polina chistiakova" userId="a2d4dca9d662d618" providerId="Windows Live" clId="Web-{75FB35E8-AC21-ADD1-4132-79ECA47D515D}" dt="2026-03-26T09:21:28.726" v="31" actId="20577"/>
          <ac:spMkLst>
            <pc:docMk/>
            <pc:sldMk cId="0" sldId="264"/>
            <ac:spMk id="9" creationId="{00000000-0000-0000-0000-000000000000}"/>
          </ac:spMkLst>
        </pc:spChg>
      </pc:sldChg>
      <pc:sldChg chg="modSp">
        <pc:chgData name="polina chistiakova" userId="a2d4dca9d662d618" providerId="Windows Live" clId="Web-{75FB35E8-AC21-ADD1-4132-79ECA47D515D}" dt="2026-03-26T09:20:42.882" v="16" actId="20577"/>
        <pc:sldMkLst>
          <pc:docMk/>
          <pc:sldMk cId="65957204" sldId="267"/>
        </pc:sldMkLst>
        <pc:spChg chg="mod">
          <ac:chgData name="polina chistiakova" userId="a2d4dca9d662d618" providerId="Windows Live" clId="Web-{75FB35E8-AC21-ADD1-4132-79ECA47D515D}" dt="2026-03-26T09:20:42.882" v="16" actId="20577"/>
          <ac:spMkLst>
            <pc:docMk/>
            <pc:sldMk cId="65957204" sldId="267"/>
            <ac:spMk id="11" creationId="{356CB175-F1B3-027A-BE99-574FCD9A2852}"/>
          </ac:spMkLst>
        </pc:spChg>
      </pc:sldChg>
      <pc:sldChg chg="modSp">
        <pc:chgData name="polina chistiakova" userId="a2d4dca9d662d618" providerId="Windows Live" clId="Web-{75FB35E8-AC21-ADD1-4132-79ECA47D515D}" dt="2026-03-26T09:20:58.194" v="22" actId="20577"/>
        <pc:sldMkLst>
          <pc:docMk/>
          <pc:sldMk cId="748807174" sldId="270"/>
        </pc:sldMkLst>
        <pc:spChg chg="mod">
          <ac:chgData name="polina chistiakova" userId="a2d4dca9d662d618" providerId="Windows Live" clId="Web-{75FB35E8-AC21-ADD1-4132-79ECA47D515D}" dt="2026-03-26T09:20:58.194" v="22" actId="20577"/>
          <ac:spMkLst>
            <pc:docMk/>
            <pc:sldMk cId="748807174" sldId="270"/>
            <ac:spMk id="5" creationId="{58643B4F-525F-0BD9-86C9-DB8CF637C2AD}"/>
          </ac:spMkLst>
        </pc:spChg>
        <pc:spChg chg="mod">
          <ac:chgData name="polina chistiakova" userId="a2d4dca9d662d618" providerId="Windows Live" clId="Web-{75FB35E8-AC21-ADD1-4132-79ECA47D515D}" dt="2026-03-26T09:20:54.163" v="19" actId="20577"/>
          <ac:spMkLst>
            <pc:docMk/>
            <pc:sldMk cId="748807174" sldId="270"/>
            <ac:spMk id="9" creationId="{74200AFD-1967-35D4-8474-90DC032C03F7}"/>
          </ac:spMkLst>
        </pc:spChg>
      </pc:sldChg>
      <pc:sldChg chg="modSp">
        <pc:chgData name="polina chistiakova" userId="a2d4dca9d662d618" providerId="Windows Live" clId="Web-{75FB35E8-AC21-ADD1-4132-79ECA47D515D}" dt="2026-03-26T09:21:23.789" v="28" actId="20577"/>
        <pc:sldMkLst>
          <pc:docMk/>
          <pc:sldMk cId="3854889011" sldId="272"/>
        </pc:sldMkLst>
        <pc:spChg chg="mod">
          <ac:chgData name="polina chistiakova" userId="a2d4dca9d662d618" providerId="Windows Live" clId="Web-{75FB35E8-AC21-ADD1-4132-79ECA47D515D}" dt="2026-03-26T09:21:23.789" v="28" actId="20577"/>
          <ac:spMkLst>
            <pc:docMk/>
            <pc:sldMk cId="3854889011" sldId="272"/>
            <ac:spMk id="9" creationId="{1A565EAF-76D7-9833-2AAB-305835CF569F}"/>
          </ac:spMkLst>
        </pc:spChg>
      </pc:sldChg>
      <pc:sldChg chg="modSp">
        <pc:chgData name="polina chistiakova" userId="a2d4dca9d662d618" providerId="Windows Live" clId="Web-{75FB35E8-AC21-ADD1-4132-79ECA47D515D}" dt="2026-03-26T09:21:18.726" v="25" actId="20577"/>
        <pc:sldMkLst>
          <pc:docMk/>
          <pc:sldMk cId="3696464923" sldId="273"/>
        </pc:sldMkLst>
        <pc:spChg chg="mod">
          <ac:chgData name="polina chistiakova" userId="a2d4dca9d662d618" providerId="Windows Live" clId="Web-{75FB35E8-AC21-ADD1-4132-79ECA47D515D}" dt="2026-03-26T09:21:18.726" v="25" actId="20577"/>
          <ac:spMkLst>
            <pc:docMk/>
            <pc:sldMk cId="3696464923" sldId="273"/>
            <ac:spMk id="9" creationId="{58984C1C-414C-902E-C58E-3035E18DC391}"/>
          </ac:spMkLst>
        </pc:spChg>
      </pc:sldChg>
    </pc:docChg>
  </pc:docChgLst>
  <pc:docChgLst>
    <pc:chgData name="polina chistiakova" userId="a2d4dca9d662d618" providerId="Windows Live" clId="Web-{A520C10A-5028-F681-45A1-5DD9C7D7373D}"/>
    <pc:docChg chg="modSld">
      <pc:chgData name="polina chistiakova" userId="a2d4dca9d662d618" providerId="Windows Live" clId="Web-{A520C10A-5028-F681-45A1-5DD9C7D7373D}" dt="2026-03-20T10:27:11.121" v="4" actId="20577"/>
      <pc:docMkLst>
        <pc:docMk/>
      </pc:docMkLst>
      <pc:sldChg chg="modSp">
        <pc:chgData name="polina chistiakova" userId="a2d4dca9d662d618" providerId="Windows Live" clId="Web-{A520C10A-5028-F681-45A1-5DD9C7D7373D}" dt="2026-03-20T10:27:11.121" v="4" actId="20577"/>
        <pc:sldMkLst>
          <pc:docMk/>
          <pc:sldMk cId="748807174" sldId="270"/>
        </pc:sldMkLst>
        <pc:spChg chg="mod">
          <ac:chgData name="polina chistiakova" userId="a2d4dca9d662d618" providerId="Windows Live" clId="Web-{A520C10A-5028-F681-45A1-5DD9C7D7373D}" dt="2026-03-20T10:27:11.121" v="4" actId="20577"/>
          <ac:spMkLst>
            <pc:docMk/>
            <pc:sldMk cId="748807174" sldId="270"/>
            <ac:spMk id="5" creationId="{58643B4F-525F-0BD9-86C9-DB8CF637C2A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.thesecretofparis.com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AD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1828800"/>
            <a:ext cx="106984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6800" b="0">
                <a:solidFill>
                  <a:srgbClr val="FFFFFF"/>
                </a:solidFill>
                <a:latin typeface="Playfair Display"/>
              </a:rPr>
              <a:t>THE SECRET OF PARIS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94032" y="3075511"/>
            <a:ext cx="9861675" cy="46166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sz="2400">
                <a:solidFill>
                  <a:srgbClr val="F5F5F5"/>
                </a:solidFill>
                <a:latin typeface="Calibri"/>
                <a:ea typeface="Calibri"/>
                <a:cs typeface="Calibri"/>
              </a:rPr>
              <a:t>PRIVATE TOURS &amp; CONCIERGE EXPERIENCES</a:t>
            </a:r>
            <a:r>
              <a:rPr lang="fr-FR" sz="2400" b="1">
                <a:solidFill>
                  <a:srgbClr val="F5F5F5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2400">
                <a:solidFill>
                  <a:srgbClr val="F5F5F5"/>
                </a:solidFill>
                <a:ea typeface="Calibri"/>
                <a:cs typeface="Calibri"/>
              </a:rPr>
              <a:t>DESIGNED EXCLUSIVELY FOR YOU</a:t>
            </a:r>
            <a:endParaRPr lang="fr-FR" sz="2400">
              <a:solidFill>
                <a:srgbClr val="F5F5F5"/>
              </a:solidFill>
              <a:ea typeface="+mn-lt"/>
              <a:cs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60320" y="3840480"/>
            <a:ext cx="71323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>
                <a:solidFill>
                  <a:srgbClr val="F0F0F0"/>
                </a:solidFill>
                <a:latin typeface="Montserrat"/>
              </a:rPr>
              <a:t>Editorial Luxury Collection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25ABF6-41E0-76F6-C2B1-4B1EF131D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A50D1B-4020-99F9-EC06-8A0CAB336528}"/>
              </a:ext>
            </a:extLst>
          </p:cNvPr>
          <p:cNvSpPr/>
          <p:nvPr/>
        </p:nvSpPr>
        <p:spPr>
          <a:xfrm>
            <a:off x="0" y="0"/>
            <a:ext cx="612648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4E97BA-83AF-31A3-53C7-49A110BAC5B7}"/>
              </a:ext>
            </a:extLst>
          </p:cNvPr>
          <p:cNvSpPr/>
          <p:nvPr/>
        </p:nvSpPr>
        <p:spPr>
          <a:xfrm>
            <a:off x="731520" y="548640"/>
            <a:ext cx="530352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THE LOUVRE HIGHLIGHTS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119C94-E486-C2FC-2CBC-5C2BF302564D}"/>
              </a:ext>
            </a:extLst>
          </p:cNvPr>
          <p:cNvSpPr txBox="1"/>
          <p:nvPr/>
        </p:nvSpPr>
        <p:spPr>
          <a:xfrm>
            <a:off x="6492240" y="548640"/>
            <a:ext cx="5029200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3000">
                <a:solidFill>
                  <a:srgbClr val="2D2D2D"/>
                </a:solidFill>
                <a:latin typeface="Playfair Display"/>
                <a:ea typeface="+mn-lt"/>
                <a:cs typeface="+mn-lt"/>
              </a:rPr>
              <a:t>THE ORANGERIE — MONET'S WATER LILIES &amp; MODERN ART EXPERIENCE</a:t>
            </a:r>
            <a:endParaRPr lang="fr-FR">
              <a:latin typeface="Playfair Display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643B4F-525F-0BD9-86C9-DB8CF637C2AD}"/>
              </a:ext>
            </a:extLst>
          </p:cNvPr>
          <p:cNvSpPr txBox="1"/>
          <p:nvPr/>
        </p:nvSpPr>
        <p:spPr>
          <a:xfrm>
            <a:off x="6492240" y="2037014"/>
            <a:ext cx="5029200" cy="18746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5000"/>
              </a:lnSpc>
            </a:pPr>
            <a:endParaRPr lang="fr-FR" sz="1500" i="1">
              <a:solidFill>
                <a:srgbClr val="505050"/>
              </a:solidFill>
              <a:latin typeface="Montserrat"/>
            </a:endParaRPr>
          </a:p>
          <a:p>
            <a:pPr>
              <a:lnSpc>
                <a:spcPct val="105000"/>
              </a:lnSpc>
            </a:pPr>
            <a:endParaRPr lang="fr-FR" sz="1500" i="1">
              <a:solidFill>
                <a:srgbClr val="505050"/>
              </a:solidFill>
              <a:latin typeface="Montserrat"/>
              <a:ea typeface="Calibri"/>
              <a:cs typeface="Calibri"/>
            </a:endParaRPr>
          </a:p>
          <a:p>
            <a:pPr algn="ctr">
              <a:lnSpc>
                <a:spcPct val="105000"/>
              </a:lnSpc>
            </a:pPr>
            <a:r>
              <a:rPr lang="fr-FR" sz="1400" i="1" err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From</a:t>
            </a:r>
            <a:r>
              <a:rPr lang="fr-FR" sz="1400" i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Monet’s</a:t>
            </a:r>
            <a:r>
              <a:rPr lang="fr-FR" sz="1400" i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 Water </a:t>
            </a:r>
            <a:r>
              <a:rPr lang="fr-FR" sz="1400" i="1" err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Lilies</a:t>
            </a:r>
            <a:r>
              <a:rPr lang="fr-FR" sz="1400" i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 to modern </a:t>
            </a:r>
            <a:r>
              <a:rPr lang="fr-FR" sz="1400" i="1" err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masterpieces</a:t>
            </a:r>
            <a:r>
              <a:rPr lang="fr-FR" sz="1400" i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, </a:t>
            </a:r>
            <a:r>
              <a:rPr lang="fr-FR" sz="1400" i="1" err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experience</a:t>
            </a:r>
            <a:r>
              <a:rPr lang="fr-FR" sz="1400" i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 art in an </a:t>
            </a:r>
            <a:r>
              <a:rPr lang="fr-FR" sz="1400" i="1" err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intimate</a:t>
            </a:r>
            <a:r>
              <a:rPr lang="fr-FR" sz="1400" i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 setting</a:t>
            </a:r>
            <a:endParaRPr lang="fr-FR" i="1">
              <a:solidFill>
                <a:srgbClr val="000000"/>
              </a:solidFill>
              <a:latin typeface="Montserrat"/>
              <a:ea typeface="Calibri"/>
              <a:cs typeface="Calibri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</a:endParaRPr>
          </a:p>
          <a:p>
            <a:pPr>
              <a:lnSpc>
                <a:spcPct val="105000"/>
              </a:lnSpc>
            </a:pPr>
            <a:r>
              <a:rPr lang="fr-FR" sz="1400">
                <a:solidFill>
                  <a:srgbClr val="5F5F5F"/>
                </a:solidFill>
                <a:latin typeface="Montserrat"/>
              </a:rPr>
              <a:t>2 </a:t>
            </a:r>
            <a:r>
              <a:rPr lang="fr-FR" sz="1400" err="1">
                <a:solidFill>
                  <a:srgbClr val="5F5F5F"/>
                </a:solidFill>
                <a:latin typeface="Montserrat"/>
              </a:rPr>
              <a:t>hours</a:t>
            </a:r>
            <a:r>
              <a:rPr sz="1400" b="0">
                <a:solidFill>
                  <a:srgbClr val="5F5F5F"/>
                </a:solidFill>
                <a:latin typeface="Montserrat"/>
              </a:rPr>
              <a:t> • 1–6 guests</a:t>
            </a:r>
            <a:endParaRPr/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  <a:ea typeface="+mn-lt"/>
              <a:cs typeface="+mn-lt"/>
            </a:endParaRPr>
          </a:p>
          <a:p>
            <a:pPr>
              <a:lnSpc>
                <a:spcPct val="105000"/>
              </a:lnSpc>
            </a:pPr>
            <a:endParaRPr lang="fr-FR" sz="1300" err="1">
              <a:solidFill>
                <a:srgbClr val="505050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21B8A8-D9F5-474A-0B8E-4D6440313759}"/>
              </a:ext>
            </a:extLst>
          </p:cNvPr>
          <p:cNvSpPr txBox="1"/>
          <p:nvPr/>
        </p:nvSpPr>
        <p:spPr>
          <a:xfrm>
            <a:off x="6492240" y="3543202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02664A-F468-7374-91A4-916B11EEF843}"/>
              </a:ext>
            </a:extLst>
          </p:cNvPr>
          <p:cNvSpPr txBox="1"/>
          <p:nvPr/>
        </p:nvSpPr>
        <p:spPr>
          <a:xfrm>
            <a:off x="6492240" y="3821282"/>
            <a:ext cx="5029200" cy="6924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Hotel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pick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up </a:t>
            </a:r>
            <a:r>
              <a:rPr lang="en-US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• Private tour •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Private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family-friendly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guide•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Priority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 entrance tickets  </a:t>
            </a:r>
            <a:r>
              <a:rPr lang="en-US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• 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 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Artistic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storytelling and cultural insights</a:t>
            </a:r>
            <a:endParaRPr lang="en-US" sz="1300">
              <a:solidFill>
                <a:srgbClr val="000000"/>
              </a:solidFill>
              <a:latin typeface="Montserrat"/>
              <a:ea typeface="+mn-lt"/>
              <a:cs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200AFD-1967-35D4-8474-90DC032C03F7}"/>
              </a:ext>
            </a:extLst>
          </p:cNvPr>
          <p:cNvSpPr txBox="1"/>
          <p:nvPr/>
        </p:nvSpPr>
        <p:spPr>
          <a:xfrm>
            <a:off x="6492240" y="5067993"/>
            <a:ext cx="5029200" cy="10338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€549</a:t>
            </a:r>
            <a:r>
              <a:rPr lang="fr-FR" sz="1300" b="1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 sz="1300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en-US" sz="1300">
                <a:solidFill>
                  <a:srgbClr val="232323"/>
                </a:solidFill>
                <a:latin typeface="Montserrat"/>
              </a:rPr>
              <a:t>€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50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+€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190</a:t>
            </a:r>
            <a:endParaRPr lang="fr-FR"/>
          </a:p>
        </p:txBody>
      </p:sp>
      <p:pic>
        <p:nvPicPr>
          <p:cNvPr id="12" name="Image 11" descr="Une image contenant mur, intérieur, peinture, art&#10;&#10;Le contenu généré par l’IA peut être incorrect.">
            <a:extLst>
              <a:ext uri="{FF2B5EF4-FFF2-40B4-BE49-F238E27FC236}">
                <a16:creationId xmlns:a16="http://schemas.microsoft.com/office/drawing/2014/main" id="{F133528F-6539-E009-C0B5-1E495F986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" y="0"/>
            <a:ext cx="62716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07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6C437-07A2-2DB2-6F2E-CFA123CDC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22C386-3017-D65B-21DD-10E28E8B3558}"/>
              </a:ext>
            </a:extLst>
          </p:cNvPr>
          <p:cNvSpPr/>
          <p:nvPr/>
        </p:nvSpPr>
        <p:spPr>
          <a:xfrm>
            <a:off x="6035040" y="0"/>
            <a:ext cx="621792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69EFC8-A9B0-FC59-F03D-1856FC2203AF}"/>
              </a:ext>
            </a:extLst>
          </p:cNvPr>
          <p:cNvSpPr/>
          <p:nvPr/>
        </p:nvSpPr>
        <p:spPr>
          <a:xfrm>
            <a:off x="6309360" y="548640"/>
            <a:ext cx="512064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MUSÉE D’ORSAY &amp; IMPRESSIONISM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CF0635-4654-1561-FA2D-FDB03A7D87EE}"/>
              </a:ext>
            </a:extLst>
          </p:cNvPr>
          <p:cNvSpPr txBox="1"/>
          <p:nvPr/>
        </p:nvSpPr>
        <p:spPr>
          <a:xfrm>
            <a:off x="731520" y="640080"/>
            <a:ext cx="5029200" cy="15123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lang="fr-FR" sz="3000" b="0" i="0">
                <a:solidFill>
                  <a:srgbClr val="232323"/>
                </a:solidFill>
                <a:latin typeface="Playfair Display"/>
                <a:ea typeface="+mn-lt"/>
                <a:cs typeface="+mn-lt"/>
              </a:rPr>
              <a:t>GIVERNY — MONET’S PRIVATE GARDEN EXPERIENCE</a:t>
            </a:r>
            <a:endParaRPr lang="fr-FR" sz="3000">
              <a:latin typeface="Playfair Display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A12DBB-B2EB-4CA0-BCF5-83000DACFE7D}"/>
              </a:ext>
            </a:extLst>
          </p:cNvPr>
          <p:cNvSpPr txBox="1"/>
          <p:nvPr/>
        </p:nvSpPr>
        <p:spPr>
          <a:xfrm>
            <a:off x="523702" y="3141340"/>
            <a:ext cx="5029200" cy="2923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5000"/>
              </a:lnSpc>
            </a:pPr>
            <a:r>
              <a:rPr lang="fr-FR" sz="1400">
                <a:solidFill>
                  <a:srgbClr val="5F5F5F"/>
                </a:solidFill>
                <a:latin typeface="Montserrat"/>
              </a:rPr>
              <a:t>6 </a:t>
            </a:r>
            <a:r>
              <a:rPr lang="fr-FR" sz="1400" err="1">
                <a:solidFill>
                  <a:srgbClr val="5F5F5F"/>
                </a:solidFill>
                <a:latin typeface="Montserrat"/>
              </a:rPr>
              <a:t>hours</a:t>
            </a:r>
            <a:r>
              <a:rPr sz="1400" b="0">
                <a:solidFill>
                  <a:srgbClr val="5F5F5F"/>
                </a:solidFill>
                <a:latin typeface="Montserrat"/>
              </a:rPr>
              <a:t> • 1–6 guests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FCE149-6150-9394-6D2C-B178FA710E30}"/>
              </a:ext>
            </a:extLst>
          </p:cNvPr>
          <p:cNvSpPr txBox="1"/>
          <p:nvPr/>
        </p:nvSpPr>
        <p:spPr>
          <a:xfrm>
            <a:off x="523701" y="3661953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E269C2-4607-CD1A-864C-B2720DE1C425}"/>
              </a:ext>
            </a:extLst>
          </p:cNvPr>
          <p:cNvSpPr txBox="1"/>
          <p:nvPr/>
        </p:nvSpPr>
        <p:spPr>
          <a:xfrm>
            <a:off x="533598" y="3940034"/>
            <a:ext cx="5029200" cy="7937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sz="1300" b="0" err="1">
                <a:solidFill>
                  <a:srgbClr val="232323"/>
                </a:solidFill>
                <a:latin typeface="Montserrat"/>
              </a:rPr>
              <a:t>Hotel</a:t>
            </a:r>
            <a:r>
              <a:rPr sz="1300" b="0">
                <a:solidFill>
                  <a:srgbClr val="232323"/>
                </a:solidFill>
                <a:latin typeface="Montserrat"/>
              </a:rPr>
              <a:t> </a:t>
            </a:r>
            <a:r>
              <a:rPr sz="1300" b="0" err="1">
                <a:solidFill>
                  <a:srgbClr val="232323"/>
                </a:solidFill>
                <a:latin typeface="Montserrat"/>
              </a:rPr>
              <a:t>pick</a:t>
            </a:r>
            <a:r>
              <a:rPr sz="1300" b="0">
                <a:solidFill>
                  <a:srgbClr val="232323"/>
                </a:solidFill>
                <a:latin typeface="Montserrat"/>
              </a:rPr>
              <a:t> up •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Private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guide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specialized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in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Impressionism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•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Visit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of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Monet’s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house and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gardens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•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Artistic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storytelling and cultural insights •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Priority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entrance tickets</a:t>
            </a:r>
            <a:endParaRPr lang="fr-FR" sz="1300">
              <a:solidFill>
                <a:srgbClr val="232323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C70D3E-FB34-5923-3B5E-B204F10180E9}"/>
              </a:ext>
            </a:extLst>
          </p:cNvPr>
          <p:cNvSpPr txBox="1"/>
          <p:nvPr/>
        </p:nvSpPr>
        <p:spPr>
          <a:xfrm>
            <a:off x="533598" y="5216434"/>
            <a:ext cx="5029200" cy="10338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€690</a:t>
            </a:r>
            <a:r>
              <a:rPr lang="fr-FR" sz="1300" b="1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 sz="1300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en-US" sz="1300">
                <a:solidFill>
                  <a:srgbClr val="232323"/>
                </a:solidFill>
                <a:latin typeface="Montserrat"/>
              </a:rPr>
              <a:t>€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50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+€450</a:t>
            </a:r>
            <a:endParaRPr lang="fr-FR" sz="1300">
              <a:solidFill>
                <a:srgbClr val="232323"/>
              </a:solidFill>
              <a:latin typeface="Montserrat"/>
            </a:endParaRPr>
          </a:p>
        </p:txBody>
      </p:sp>
      <p:pic>
        <p:nvPicPr>
          <p:cNvPr id="13" name="Image 12" descr="Une image contenant plein air, lac, plante, barrière&#10;&#10;Le contenu généré par l’IA peut être incorrect.">
            <a:extLst>
              <a:ext uri="{FF2B5EF4-FFF2-40B4-BE49-F238E27FC236}">
                <a16:creationId xmlns:a16="http://schemas.microsoft.com/office/drawing/2014/main" id="{3BEF4198-BD1A-98C7-A1A9-25CFD00C1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907" y="17320"/>
            <a:ext cx="6422573" cy="684315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4740" y="2463771"/>
            <a:ext cx="5234125" cy="58676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i="1" err="1">
                <a:solidFill>
                  <a:srgbClr val="5F5F5F"/>
                </a:solidFill>
                <a:latin typeface="Montserrat"/>
              </a:rPr>
              <a:t>Walk</a:t>
            </a:r>
            <a:r>
              <a:rPr sz="1500" i="1">
                <a:solidFill>
                  <a:srgbClr val="5F5F5F"/>
                </a:solidFill>
                <a:latin typeface="Montserrat"/>
              </a:rPr>
              <a:t> </a:t>
            </a:r>
            <a:r>
              <a:rPr sz="1500" i="1" err="1">
                <a:solidFill>
                  <a:srgbClr val="5F5F5F"/>
                </a:solidFill>
                <a:latin typeface="Montserrat"/>
              </a:rPr>
              <a:t>through</a:t>
            </a:r>
            <a:r>
              <a:rPr sz="1500" i="1">
                <a:solidFill>
                  <a:srgbClr val="5F5F5F"/>
                </a:solidFill>
                <a:latin typeface="Montserrat"/>
              </a:rPr>
              <a:t> the </a:t>
            </a:r>
            <a:r>
              <a:rPr sz="1500" i="1" err="1">
                <a:solidFill>
                  <a:srgbClr val="5F5F5F"/>
                </a:solidFill>
                <a:latin typeface="Montserrat"/>
              </a:rPr>
              <a:t>landscapes</a:t>
            </a:r>
            <a:r>
              <a:rPr sz="1500" i="1">
                <a:solidFill>
                  <a:srgbClr val="5F5F5F"/>
                </a:solidFill>
                <a:latin typeface="Montserrat"/>
              </a:rPr>
              <a:t> </a:t>
            </a:r>
            <a:r>
              <a:rPr sz="1500" i="1" err="1">
                <a:solidFill>
                  <a:srgbClr val="5F5F5F"/>
                </a:solidFill>
                <a:latin typeface="Montserrat"/>
              </a:rPr>
              <a:t>that</a:t>
            </a:r>
            <a:r>
              <a:rPr sz="1500" i="1">
                <a:solidFill>
                  <a:srgbClr val="5F5F5F"/>
                </a:solidFill>
                <a:latin typeface="Montserrat"/>
              </a:rPr>
              <a:t> </a:t>
            </a:r>
            <a:r>
              <a:rPr sz="1500" i="1" err="1">
                <a:solidFill>
                  <a:srgbClr val="5F5F5F"/>
                </a:solidFill>
                <a:latin typeface="Montserrat"/>
              </a:rPr>
              <a:t>inspired</a:t>
            </a:r>
            <a:r>
              <a:rPr sz="1500" i="1">
                <a:solidFill>
                  <a:srgbClr val="5F5F5F"/>
                </a:solidFill>
                <a:latin typeface="Montserrat"/>
              </a:rPr>
              <a:t> </a:t>
            </a:r>
            <a:r>
              <a:rPr sz="1500" i="1" err="1">
                <a:solidFill>
                  <a:srgbClr val="5F5F5F"/>
                </a:solidFill>
                <a:latin typeface="Montserrat"/>
              </a:rPr>
              <a:t>Monet’s</a:t>
            </a:r>
            <a:r>
              <a:rPr sz="1500" i="1">
                <a:solidFill>
                  <a:srgbClr val="5F5F5F"/>
                </a:solidFill>
                <a:latin typeface="Montserrat"/>
              </a:rPr>
              <a:t> </a:t>
            </a:r>
            <a:endParaRPr lang="fr-FR" i="1">
              <a:ea typeface="Calibri"/>
              <a:cs typeface="Calibri"/>
            </a:endParaRPr>
          </a:p>
          <a:p>
            <a:pPr algn="ctr">
              <a:lnSpc>
                <a:spcPct val="110000"/>
              </a:lnSpc>
            </a:pPr>
            <a:r>
              <a:rPr sz="1500" i="1">
                <a:solidFill>
                  <a:srgbClr val="5F5F5F"/>
                </a:solidFill>
                <a:latin typeface="Montserrat"/>
              </a:rPr>
              <a:t>most iconic paintings</a:t>
            </a:r>
            <a:endParaRPr i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5157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12648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0" y="548640"/>
            <a:ext cx="530352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MONTMARTRE WALKING TOUR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2240" y="640080"/>
            <a:ext cx="5415147" cy="66300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5000"/>
              </a:lnSpc>
            </a:pPr>
            <a:r>
              <a:rPr lang="fr-FR" sz="3000" b="0" i="0">
                <a:solidFill>
                  <a:srgbClr val="232323"/>
                </a:solidFill>
                <a:latin typeface="Playfair Display"/>
              </a:rPr>
              <a:t>THE ARTIST'S MONTMARTRE</a:t>
            </a:r>
            <a:r>
              <a:rPr sz="3800" b="0" i="0">
                <a:solidFill>
                  <a:srgbClr val="232323"/>
                </a:solidFill>
                <a:latin typeface="Playfair Display"/>
              </a:rPr>
              <a:t> </a:t>
            </a:r>
            <a:endParaRPr lang="fr-FR" sz="3000" b="0">
              <a:solidFill>
                <a:srgbClr val="2D2D2D"/>
              </a:solidFill>
              <a:latin typeface="Playfair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92240" y="2517886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1400" b="0">
                <a:solidFill>
                  <a:srgbClr val="5F5F5F"/>
                </a:solidFill>
                <a:latin typeface="Montserrat"/>
              </a:rPr>
              <a:t>3 hours • 1–12 guests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92240" y="3652058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92240" y="3930139"/>
            <a:ext cx="5029200" cy="6924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sz="1300" b="0">
                <a:solidFill>
                  <a:srgbClr val="232323"/>
                </a:solidFill>
                <a:latin typeface="Montserrat"/>
              </a:rPr>
              <a:t>Expert guide •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Private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tour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sz="1300" b="0">
                <a:solidFill>
                  <a:srgbClr val="232323"/>
                </a:solidFill>
                <a:latin typeface="Montserrat"/>
              </a:rPr>
              <a:t>Hotel pick up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sz="1300" b="0">
                <a:solidFill>
                  <a:srgbClr val="232323"/>
                </a:solidFill>
                <a:latin typeface="Montserrat"/>
              </a:rPr>
              <a:t>• </a:t>
            </a:r>
            <a:r>
              <a:rPr sz="1300" b="0" err="1">
                <a:solidFill>
                  <a:srgbClr val="232323"/>
                </a:solidFill>
                <a:latin typeface="Montserrat"/>
              </a:rPr>
              <a:t>Musée</a:t>
            </a:r>
            <a:r>
              <a:rPr sz="1300" b="0">
                <a:solidFill>
                  <a:srgbClr val="232323"/>
                </a:solidFill>
                <a:latin typeface="Montserrat"/>
              </a:rPr>
              <a:t> de Montmartre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visit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and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priority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tickets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included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 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Artistic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storytelling and cultural insights</a:t>
            </a:r>
            <a:endParaRPr sz="1300" b="0" err="1">
              <a:solidFill>
                <a:srgbClr val="2D2D2D"/>
              </a:solidFill>
              <a:latin typeface="Montserra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92240" y="5206538"/>
            <a:ext cx="5029200" cy="12738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lang="fr-FR" sz="1300" b="0">
                <a:solidFill>
                  <a:srgbClr val="232323"/>
                </a:solidFill>
                <a:latin typeface="Montserrat"/>
              </a:rPr>
              <a:t>€449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 sz="1300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en-US" sz="1300" b="0">
                <a:solidFill>
                  <a:srgbClr val="232323"/>
                </a:solidFill>
                <a:latin typeface="Montserrat"/>
              </a:rPr>
              <a:t>€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30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+€250</a:t>
            </a:r>
            <a:endParaRPr lang="fr-FR" sz="1300">
              <a:solidFill>
                <a:srgbClr val="232323"/>
              </a:solidFill>
              <a:latin typeface="Montserrat"/>
            </a:endParaRPr>
          </a:p>
        </p:txBody>
      </p:sp>
      <p:pic>
        <p:nvPicPr>
          <p:cNvPr id="12" name="Image 11" descr="Une image contenant plein air, nuage, arbre, ciel&#10;&#10;Le contenu généré par l’IA peut être incorrect.">
            <a:extLst>
              <a:ext uri="{FF2B5EF4-FFF2-40B4-BE49-F238E27FC236}">
                <a16:creationId xmlns:a16="http://schemas.microsoft.com/office/drawing/2014/main" id="{3B0935E7-385F-030D-FB7A-7F93E3724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2238" y="-49231"/>
            <a:ext cx="6321888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92240" y="1718834"/>
            <a:ext cx="5415147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i="1">
                <a:solidFill>
                  <a:srgbClr val="5F5F5F"/>
                </a:solidFill>
                <a:latin typeface="Montserrat"/>
              </a:rPr>
              <a:t>Where Paris still feels like an artist’s secret village.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86B63D-C1B9-5D5B-7C94-59986978B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48A98A-8E85-2B47-1BDB-4A4FECF0A588}"/>
              </a:ext>
            </a:extLst>
          </p:cNvPr>
          <p:cNvSpPr/>
          <p:nvPr/>
        </p:nvSpPr>
        <p:spPr>
          <a:xfrm>
            <a:off x="6035040" y="0"/>
            <a:ext cx="621792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B9201D-270F-351C-26BD-FEDB87562B6A}"/>
              </a:ext>
            </a:extLst>
          </p:cNvPr>
          <p:cNvSpPr/>
          <p:nvPr/>
        </p:nvSpPr>
        <p:spPr>
          <a:xfrm>
            <a:off x="6309360" y="548640"/>
            <a:ext cx="512064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MUSÉE D’ORSAY &amp; IMPRESSIONISM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4856B8-E4AD-BC2C-8CF2-37A7F5D94CE6}"/>
              </a:ext>
            </a:extLst>
          </p:cNvPr>
          <p:cNvSpPr txBox="1"/>
          <p:nvPr/>
        </p:nvSpPr>
        <p:spPr>
          <a:xfrm>
            <a:off x="731520" y="640080"/>
            <a:ext cx="5029200" cy="15123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lang="fr-FR" sz="3000">
                <a:solidFill>
                  <a:srgbClr val="232323"/>
                </a:solidFill>
                <a:latin typeface="Playfair Display"/>
                <a:ea typeface="Calibri"/>
                <a:cs typeface="Calibri"/>
              </a:rPr>
              <a:t>THE MARAIS – PARISIAN PRIVATE LIFESTYLE EXPERIENCE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C431E5-D650-134F-600D-CE2653522F40}"/>
              </a:ext>
            </a:extLst>
          </p:cNvPr>
          <p:cNvSpPr txBox="1"/>
          <p:nvPr/>
        </p:nvSpPr>
        <p:spPr>
          <a:xfrm>
            <a:off x="523702" y="3141340"/>
            <a:ext cx="5029200" cy="3063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5000"/>
              </a:lnSpc>
            </a:pPr>
            <a:r>
              <a:rPr lang="fr-FR" sz="1400">
                <a:solidFill>
                  <a:srgbClr val="5F5F5F"/>
                </a:solidFill>
                <a:latin typeface="Montserrat"/>
              </a:rPr>
              <a:t>3 </a:t>
            </a:r>
            <a:r>
              <a:rPr lang="fr-FR" sz="1400" err="1">
                <a:solidFill>
                  <a:srgbClr val="5F5F5F"/>
                </a:solidFill>
                <a:latin typeface="Montserrat"/>
              </a:rPr>
              <a:t>hours</a:t>
            </a:r>
            <a:r>
              <a:rPr sz="1400" b="0">
                <a:solidFill>
                  <a:srgbClr val="5F5F5F"/>
                </a:solidFill>
                <a:latin typeface="Montserrat"/>
              </a:rPr>
              <a:t> • </a:t>
            </a:r>
            <a:r>
              <a:rPr lang="fr-FR" sz="1400">
                <a:solidFill>
                  <a:srgbClr val="5F5F5F"/>
                </a:solidFill>
                <a:latin typeface="Montserrat"/>
              </a:rPr>
              <a:t>1–12</a:t>
            </a:r>
            <a:r>
              <a:rPr sz="1400" b="0">
                <a:solidFill>
                  <a:srgbClr val="5F5F5F"/>
                </a:solidFill>
                <a:latin typeface="Montserrat"/>
              </a:rPr>
              <a:t> guests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46AC1B-CC19-1CF8-BED8-5BD5F3230C59}"/>
              </a:ext>
            </a:extLst>
          </p:cNvPr>
          <p:cNvSpPr txBox="1"/>
          <p:nvPr/>
        </p:nvSpPr>
        <p:spPr>
          <a:xfrm>
            <a:off x="523701" y="3661953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1FAD6B-CB48-0419-1FB2-0E5A1CB931EE}"/>
              </a:ext>
            </a:extLst>
          </p:cNvPr>
          <p:cNvSpPr txBox="1"/>
          <p:nvPr/>
        </p:nvSpPr>
        <p:spPr>
          <a:xfrm>
            <a:off x="533598" y="3940034"/>
            <a:ext cx="5029200" cy="5536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sz="1300" b="0" err="1">
                <a:solidFill>
                  <a:srgbClr val="232323"/>
                </a:solidFill>
                <a:latin typeface="Montserrat"/>
              </a:rPr>
              <a:t>Hotel</a:t>
            </a:r>
            <a:r>
              <a:rPr sz="1300" b="0">
                <a:solidFill>
                  <a:srgbClr val="232323"/>
                </a:solidFill>
                <a:latin typeface="Montserrat"/>
              </a:rPr>
              <a:t> </a:t>
            </a:r>
            <a:r>
              <a:rPr sz="1300" b="0" err="1">
                <a:solidFill>
                  <a:srgbClr val="232323"/>
                </a:solidFill>
                <a:latin typeface="Montserrat"/>
              </a:rPr>
              <a:t>pick</a:t>
            </a:r>
            <a:r>
              <a:rPr sz="1300" b="0">
                <a:solidFill>
                  <a:srgbClr val="232323"/>
                </a:solidFill>
                <a:latin typeface="Montserrat"/>
              </a:rPr>
              <a:t> up •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Private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guide •  •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Artistic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storytelling and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historical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 insights </a:t>
            </a:r>
            <a:endParaRPr lang="fr-FR" sz="1300">
              <a:solidFill>
                <a:srgbClr val="232323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984C1C-414C-902E-C58E-3035E18DC391}"/>
              </a:ext>
            </a:extLst>
          </p:cNvPr>
          <p:cNvSpPr txBox="1"/>
          <p:nvPr/>
        </p:nvSpPr>
        <p:spPr>
          <a:xfrm>
            <a:off x="533598" y="5216434"/>
            <a:ext cx="5029200" cy="12738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€449 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 sz="1300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en-US" sz="1300">
                <a:solidFill>
                  <a:srgbClr val="232323"/>
                </a:solidFill>
                <a:latin typeface="Montserrat"/>
              </a:rPr>
              <a:t>€30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 </a:t>
            </a:r>
            <a:endParaRPr lang="fr-FR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  <a:ea typeface="Calibri"/>
              <a:cs typeface="Calibri"/>
            </a:endParaRP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  <a:ea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  <a:ea typeface="Calibri"/>
                <a:cs typeface="Calibri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  <a:ea typeface="Calibri"/>
                <a:cs typeface="Calibri"/>
              </a:rPr>
              <a:t>+€</a:t>
            </a:r>
            <a:r>
              <a:rPr lang="fr-FR" sz="1300">
                <a:solidFill>
                  <a:srgbClr val="232323"/>
                </a:solidFill>
                <a:latin typeface="Montserrat"/>
                <a:ea typeface="Calibri"/>
                <a:cs typeface="Calibri"/>
              </a:rPr>
              <a:t>190</a:t>
            </a:r>
            <a:endParaRPr lang="fr-FR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B825B5-98B7-6208-07E4-5E6172758251}"/>
              </a:ext>
            </a:extLst>
          </p:cNvPr>
          <p:cNvSpPr txBox="1"/>
          <p:nvPr/>
        </p:nvSpPr>
        <p:spPr>
          <a:xfrm>
            <a:off x="686035" y="2463771"/>
            <a:ext cx="4711546" cy="83811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fr-FR" sz="1500" i="1" err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From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hidden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courtyards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 to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elegant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 boutiques, </a:t>
            </a:r>
            <a:endParaRPr lang="fr-FR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10000"/>
              </a:lnSpc>
            </a:pPr>
            <a:r>
              <a:rPr lang="fr-FR" sz="1500" i="1" err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experience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 Paris like an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insider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Calibri"/>
                <a:cs typeface="Calibri"/>
              </a:rPr>
              <a:t> </a:t>
            </a:r>
            <a:endParaRPr lang="fr-FR">
              <a:ea typeface="Calibri"/>
              <a:cs typeface="Calibri"/>
            </a:endParaRPr>
          </a:p>
          <a:p>
            <a:pPr algn="ctr">
              <a:lnSpc>
                <a:spcPct val="110000"/>
              </a:lnSpc>
            </a:pPr>
            <a:endParaRPr lang="fr-FR" sz="1500" i="1">
              <a:latin typeface="Montserrat"/>
              <a:ea typeface="Calibri"/>
              <a:cs typeface="Calibri"/>
            </a:endParaRPr>
          </a:p>
        </p:txBody>
      </p:sp>
      <p:pic>
        <p:nvPicPr>
          <p:cNvPr id="8" name="Image 7" descr="Une image contenant plein air, ciel, arbre, bâtiment&#10;&#10;Le contenu généré par l’IA peut être incorrect.">
            <a:extLst>
              <a:ext uri="{FF2B5EF4-FFF2-40B4-BE49-F238E27FC236}">
                <a16:creationId xmlns:a16="http://schemas.microsoft.com/office/drawing/2014/main" id="{A6D96E8C-8FFB-2179-026F-B8763CE74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831" y="0"/>
            <a:ext cx="61949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6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C8EB31-88F5-C9FD-403D-DBEEAE798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66965E-76A0-CC1E-DFC9-81F7B59A90A3}"/>
              </a:ext>
            </a:extLst>
          </p:cNvPr>
          <p:cNvSpPr/>
          <p:nvPr/>
        </p:nvSpPr>
        <p:spPr>
          <a:xfrm>
            <a:off x="0" y="0"/>
            <a:ext cx="612648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10A79D-D0D4-E568-1621-3A46D6C4980B}"/>
              </a:ext>
            </a:extLst>
          </p:cNvPr>
          <p:cNvSpPr/>
          <p:nvPr/>
        </p:nvSpPr>
        <p:spPr>
          <a:xfrm>
            <a:off x="731520" y="548640"/>
            <a:ext cx="530352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MONTMARTRE WALKING TOUR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12E300-3D22-43F4-4B61-E550D74FB05A}"/>
              </a:ext>
            </a:extLst>
          </p:cNvPr>
          <p:cNvSpPr txBox="1"/>
          <p:nvPr/>
        </p:nvSpPr>
        <p:spPr>
          <a:xfrm>
            <a:off x="6492240" y="640080"/>
            <a:ext cx="5415147" cy="102758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lang="fr-FR" sz="3000">
                <a:solidFill>
                  <a:srgbClr val="232323"/>
                </a:solidFill>
                <a:latin typeface="Playfair Display"/>
              </a:rPr>
              <a:t>LATIN QUARTER  </a:t>
            </a:r>
          </a:p>
          <a:p>
            <a:pPr algn="ctr">
              <a:lnSpc>
                <a:spcPct val="105000"/>
              </a:lnSpc>
            </a:pPr>
            <a:r>
              <a:rPr lang="fr-FR" sz="3000">
                <a:solidFill>
                  <a:srgbClr val="232323"/>
                </a:solidFill>
                <a:latin typeface="Playfair Display"/>
              </a:rPr>
              <a:t>THE HEART OF OLD PARIS</a:t>
            </a:r>
            <a:endParaRPr lang="fr-FR" sz="3000" b="0">
              <a:solidFill>
                <a:srgbClr val="232323"/>
              </a:solidFill>
              <a:latin typeface="Playfair Display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A119D1-8391-4BA7-DC07-B320EBCD9903}"/>
              </a:ext>
            </a:extLst>
          </p:cNvPr>
          <p:cNvSpPr txBox="1"/>
          <p:nvPr/>
        </p:nvSpPr>
        <p:spPr>
          <a:xfrm>
            <a:off x="6492240" y="2517886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1400" b="0">
                <a:solidFill>
                  <a:srgbClr val="5F5F5F"/>
                </a:solidFill>
                <a:latin typeface="Montserrat"/>
              </a:rPr>
              <a:t>3 hours • 1–12 guests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CA345-1285-B6BC-B929-C88E9BEE0B72}"/>
              </a:ext>
            </a:extLst>
          </p:cNvPr>
          <p:cNvSpPr txBox="1"/>
          <p:nvPr/>
        </p:nvSpPr>
        <p:spPr>
          <a:xfrm>
            <a:off x="6492240" y="3652058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2B7C9D-2C5F-44C2-38F1-7418606BADDD}"/>
              </a:ext>
            </a:extLst>
          </p:cNvPr>
          <p:cNvSpPr txBox="1"/>
          <p:nvPr/>
        </p:nvSpPr>
        <p:spPr>
          <a:xfrm>
            <a:off x="6492240" y="3930139"/>
            <a:ext cx="5029200" cy="5536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sz="1300" b="0">
                <a:solidFill>
                  <a:srgbClr val="232323"/>
                </a:solidFill>
                <a:latin typeface="Montserrat"/>
              </a:rPr>
              <a:t>Expert guide •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Private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tour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sz="1300" b="0">
                <a:solidFill>
                  <a:srgbClr val="232323"/>
                </a:solidFill>
                <a:latin typeface="Montserrat"/>
              </a:rPr>
              <a:t>Hotel pick up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sz="1300" b="0">
                <a:solidFill>
                  <a:srgbClr val="232323"/>
                </a:solidFill>
                <a:latin typeface="Montserrat"/>
              </a:rPr>
              <a:t>•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 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Artistic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storytelling and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historical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insights</a:t>
            </a:r>
            <a:endParaRPr sz="1300" b="0" err="1">
              <a:solidFill>
                <a:srgbClr val="2D2D2D"/>
              </a:solidFill>
              <a:latin typeface="Montserra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565EAF-76D7-9833-2AAB-305835CF569F}"/>
              </a:ext>
            </a:extLst>
          </p:cNvPr>
          <p:cNvSpPr txBox="1"/>
          <p:nvPr/>
        </p:nvSpPr>
        <p:spPr>
          <a:xfrm>
            <a:off x="6492240" y="5206538"/>
            <a:ext cx="5029200" cy="12760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lang="fr-FR" sz="1300" b="0">
                <a:solidFill>
                  <a:srgbClr val="232323"/>
                </a:solidFill>
                <a:latin typeface="Montserrat"/>
              </a:rPr>
              <a:t>€449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 sz="1300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en-US" sz="1300" b="0">
                <a:solidFill>
                  <a:srgbClr val="232323"/>
                </a:solidFill>
                <a:latin typeface="Montserrat"/>
              </a:rPr>
              <a:t>€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30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+€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190</a:t>
            </a:r>
            <a:endParaRPr lang="fr-F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2783D5-C2F4-5B56-C051-86723DCC5860}"/>
              </a:ext>
            </a:extLst>
          </p:cNvPr>
          <p:cNvSpPr txBox="1"/>
          <p:nvPr/>
        </p:nvSpPr>
        <p:spPr>
          <a:xfrm>
            <a:off x="6492240" y="1718834"/>
            <a:ext cx="5251759" cy="584199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Discover the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timeless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charm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of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Paris’s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oldest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district,</a:t>
            </a:r>
            <a:endParaRPr lang="fr-FR" sz="1500" i="1">
              <a:solidFill>
                <a:srgbClr val="000000"/>
              </a:solidFill>
              <a:latin typeface="Montserrat"/>
              <a:ea typeface="+mn-lt"/>
              <a:cs typeface="+mn-lt"/>
            </a:endParaRPr>
          </a:p>
          <a:p>
            <a:pPr algn="ctr">
              <a:lnSpc>
                <a:spcPct val="110000"/>
              </a:lnSpc>
            </a:pP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 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filled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with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hidden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streets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and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historic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landmarks</a:t>
            </a:r>
            <a:endParaRPr lang="fr-FR" sz="1500" i="1" err="1">
              <a:solidFill>
                <a:srgbClr val="5F5F5F"/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10" name="Image 9" descr="Une image contenant plein air, bâtiment, arbre, sol&#10;&#10;Le contenu généré par l’IA peut être incorrect.">
            <a:extLst>
              <a:ext uri="{FF2B5EF4-FFF2-40B4-BE49-F238E27FC236}">
                <a16:creationId xmlns:a16="http://schemas.microsoft.com/office/drawing/2014/main" id="{17CF6A18-4B26-094B-6182-BCC6A6E90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826" y="0"/>
            <a:ext cx="64124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89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35040" y="0"/>
            <a:ext cx="621792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6309360" y="548640"/>
            <a:ext cx="512064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PRIVATE FOOD TOUR IN LE MARAIS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5029200" cy="102758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lang="fr-FR" sz="3000" b="0" i="0">
                <a:solidFill>
                  <a:srgbClr val="232323"/>
                </a:solidFill>
                <a:latin typeface="Playfair Display"/>
              </a:rPr>
              <a:t>PARISIAN GASTRONOMY EXPERIENCE</a:t>
            </a:r>
            <a:endParaRPr lang="fr-FR" sz="3000" b="0">
              <a:solidFill>
                <a:srgbClr val="2D2D2D"/>
              </a:solidFill>
              <a:latin typeface="Playfair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2975" y="2488197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1400" b="0">
                <a:solidFill>
                  <a:srgbClr val="5F5F5F"/>
                </a:solidFill>
                <a:latin typeface="Montserrat"/>
              </a:rPr>
              <a:t>3 hours • 1–9 guests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2975" y="3483825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2975" y="3761904"/>
            <a:ext cx="5029200" cy="5536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Private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tour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Expert local guide </a:t>
            </a:r>
            <a:r>
              <a:rPr sz="1300" b="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Hotel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pick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up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French</a:t>
            </a:r>
            <a:r>
              <a:rPr sz="1300" b="0">
                <a:solidFill>
                  <a:srgbClr val="232323"/>
                </a:solidFill>
                <a:latin typeface="Montserrat"/>
              </a:rPr>
              <a:t> pâtisseries &amp; wine included • Wheelchair accessible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2975" y="4820590"/>
            <a:ext cx="5029200" cy="184294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€579 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 sz="1300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en-US" sz="1300">
                <a:solidFill>
                  <a:srgbClr val="232323"/>
                </a:solidFill>
                <a:latin typeface="Montserrat"/>
              </a:rPr>
              <a:t>€100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endParaRPr lang="fr-FR">
              <a:ea typeface="Calibri"/>
              <a:cs typeface="Calibri"/>
            </a:endParaRP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+€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190</a:t>
            </a:r>
            <a:endParaRPr lang="fr-FR"/>
          </a:p>
          <a:p>
            <a:pPr algn="l"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endParaRPr lang="fr-FR">
              <a:ea typeface="Calibri"/>
              <a:cs typeface="Calibri"/>
            </a:endParaRPr>
          </a:p>
        </p:txBody>
      </p:sp>
      <p:pic>
        <p:nvPicPr>
          <p:cNvPr id="12" name="Image 11" descr="Une image contenant vaisselle, Verre à vin, personne, Verrerie&#10;&#10;Le contenu généré par l’IA peut être incorrect.">
            <a:extLst>
              <a:ext uri="{FF2B5EF4-FFF2-40B4-BE49-F238E27FC236}">
                <a16:creationId xmlns:a16="http://schemas.microsoft.com/office/drawing/2014/main" id="{390E15C6-B279-2956-7C70-715A04E60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333" y="-3616"/>
            <a:ext cx="6199688" cy="685558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92975" y="1887069"/>
            <a:ext cx="50292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i="1">
                <a:solidFill>
                  <a:srgbClr val="5F5F5F"/>
                </a:solidFill>
                <a:latin typeface="Montserrat"/>
              </a:rPr>
              <a:t>Taste Paris like a local, savor it like a connoisseur.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03B4B5-70BC-7129-5589-074E437F7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C2F229-BA67-C45E-E3F6-849F79F01C47}"/>
              </a:ext>
            </a:extLst>
          </p:cNvPr>
          <p:cNvSpPr/>
          <p:nvPr/>
        </p:nvSpPr>
        <p:spPr>
          <a:xfrm>
            <a:off x="0" y="0"/>
            <a:ext cx="612648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0EEC09-8F5F-C971-6783-6E38DE501D5A}"/>
              </a:ext>
            </a:extLst>
          </p:cNvPr>
          <p:cNvSpPr/>
          <p:nvPr/>
        </p:nvSpPr>
        <p:spPr>
          <a:xfrm>
            <a:off x="731520" y="548640"/>
            <a:ext cx="530352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MONTMARTRE WALKING TOUR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C5356E-D8FF-8ED5-788A-9EC69B2A5AF9}"/>
              </a:ext>
            </a:extLst>
          </p:cNvPr>
          <p:cNvSpPr txBox="1"/>
          <p:nvPr/>
        </p:nvSpPr>
        <p:spPr>
          <a:xfrm>
            <a:off x="6492240" y="640080"/>
            <a:ext cx="5415147" cy="15123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lang="fr-FR" sz="3000">
                <a:solidFill>
                  <a:srgbClr val="232323"/>
                </a:solidFill>
                <a:latin typeface="Playfair Display"/>
                <a:ea typeface="+mn-lt"/>
                <a:cs typeface="+mn-lt"/>
              </a:rPr>
              <a:t>CHAMPAGNE — FROM ROYAL CELLARS TO PRIVATE TASTINGS</a:t>
            </a:r>
            <a:endParaRPr lang="fr-FR" sz="3000">
              <a:latin typeface="Playfair Display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B0C2C3-68DB-6C78-16B1-DEDD586D987A}"/>
              </a:ext>
            </a:extLst>
          </p:cNvPr>
          <p:cNvSpPr txBox="1"/>
          <p:nvPr/>
        </p:nvSpPr>
        <p:spPr>
          <a:xfrm>
            <a:off x="6492240" y="3121549"/>
            <a:ext cx="5029200" cy="3063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lang="fr-FR" sz="1400">
                <a:solidFill>
                  <a:srgbClr val="5F5F5F"/>
                </a:solidFill>
                <a:latin typeface="Montserrat"/>
              </a:rPr>
              <a:t>8</a:t>
            </a:r>
            <a:r>
              <a:rPr sz="1400" b="0">
                <a:solidFill>
                  <a:srgbClr val="5F5F5F"/>
                </a:solidFill>
                <a:latin typeface="Montserrat"/>
              </a:rPr>
              <a:t> hours • </a:t>
            </a:r>
            <a:r>
              <a:rPr lang="fr-FR" sz="1400">
                <a:solidFill>
                  <a:srgbClr val="5F5F5F"/>
                </a:solidFill>
                <a:latin typeface="Montserrat"/>
              </a:rPr>
              <a:t>1–7</a:t>
            </a:r>
            <a:r>
              <a:rPr sz="1400" b="0">
                <a:solidFill>
                  <a:srgbClr val="5F5F5F"/>
                </a:solidFill>
                <a:latin typeface="Montserrat"/>
              </a:rPr>
              <a:t> guests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63FF23-11AF-77C1-D5D6-A5DC2CCE85CE}"/>
              </a:ext>
            </a:extLst>
          </p:cNvPr>
          <p:cNvSpPr txBox="1"/>
          <p:nvPr/>
        </p:nvSpPr>
        <p:spPr>
          <a:xfrm>
            <a:off x="6492240" y="3691642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092E50-3DF8-CEDB-72A3-9CCFD85C0D6E}"/>
              </a:ext>
            </a:extLst>
          </p:cNvPr>
          <p:cNvSpPr txBox="1"/>
          <p:nvPr/>
        </p:nvSpPr>
        <p:spPr>
          <a:xfrm>
            <a:off x="6492240" y="4147853"/>
            <a:ext cx="5029200" cy="103598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Dedicated</a:t>
            </a:r>
            <a:r>
              <a:rPr sz="1300" b="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private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sz="1300" b="0">
                <a:solidFill>
                  <a:srgbClr val="232323"/>
                </a:solidFill>
                <a:latin typeface="Montserrat"/>
              </a:rPr>
              <a:t>guide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sz="1300" b="0" err="1">
                <a:solidFill>
                  <a:srgbClr val="232323"/>
                </a:solidFill>
                <a:latin typeface="Montserrat"/>
              </a:rPr>
              <a:t>Hotel</a:t>
            </a:r>
            <a:r>
              <a:rPr sz="1300" b="0">
                <a:solidFill>
                  <a:srgbClr val="232323"/>
                </a:solidFill>
                <a:latin typeface="Montserrat"/>
              </a:rPr>
              <a:t> </a:t>
            </a:r>
            <a:r>
              <a:rPr sz="1300" b="0" err="1">
                <a:solidFill>
                  <a:srgbClr val="232323"/>
                </a:solidFill>
                <a:latin typeface="Montserrat"/>
              </a:rPr>
              <a:t>pick</a:t>
            </a:r>
            <a:r>
              <a:rPr sz="1300" b="0">
                <a:solidFill>
                  <a:srgbClr val="232323"/>
                </a:solidFill>
                <a:latin typeface="Montserrat"/>
              </a:rPr>
              <a:t> up 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and return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sz="1300" b="0">
                <a:solidFill>
                  <a:srgbClr val="232323"/>
                </a:solidFill>
                <a:latin typeface="Montserrat"/>
              </a:rPr>
              <a:t>•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Guided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exploration of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historic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Reims 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 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Hosted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cellar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visits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Signature champagne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tastings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 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Expert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wine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interpretation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&amp;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heritage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insights</a:t>
            </a:r>
            <a:endParaRPr lang="fr-FR" sz="1300" b="0">
              <a:solidFill>
                <a:srgbClr val="232323"/>
              </a:solidFill>
              <a:latin typeface="Montserra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028BBE-EC2E-A170-F31C-3D2A4A7D6B96}"/>
              </a:ext>
            </a:extLst>
          </p:cNvPr>
          <p:cNvSpPr txBox="1"/>
          <p:nvPr/>
        </p:nvSpPr>
        <p:spPr>
          <a:xfrm>
            <a:off x="6492240" y="5394564"/>
            <a:ext cx="5029200" cy="15139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€1249 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 sz="1300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en-US" sz="1300">
                <a:solidFill>
                  <a:srgbClr val="232323"/>
                </a:solidFill>
                <a:latin typeface="Montserrat"/>
              </a:rPr>
              <a:t>€100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endParaRPr lang="fr-FR"/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+€600</a:t>
            </a: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12DF25-E9A0-FDD6-A691-6488753525D2}"/>
              </a:ext>
            </a:extLst>
          </p:cNvPr>
          <p:cNvSpPr txBox="1"/>
          <p:nvPr/>
        </p:nvSpPr>
        <p:spPr>
          <a:xfrm>
            <a:off x="6680266" y="2223536"/>
            <a:ext cx="4663456" cy="58676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An exclusive escape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through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rolling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vineyards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</a:t>
            </a:r>
            <a:endParaRPr lang="fr-FR" sz="1500">
              <a:solidFill>
                <a:srgbClr val="000000"/>
              </a:solidFill>
              <a:latin typeface="Montserrat"/>
              <a:ea typeface="+mn-lt"/>
              <a:cs typeface="+mn-lt"/>
            </a:endParaRPr>
          </a:p>
          <a:p>
            <a:pPr algn="ctr">
              <a:lnSpc>
                <a:spcPct val="110000"/>
              </a:lnSpc>
            </a:pP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and </a:t>
            </a:r>
            <a:r>
              <a:rPr lang="fr-FR" sz="15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historic</a:t>
            </a:r>
            <a:r>
              <a:rPr lang="fr-FR" sz="15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maisons de Champagn</a:t>
            </a:r>
            <a:r>
              <a:rPr lang="fr-FR" sz="1500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e</a:t>
            </a:r>
            <a:endParaRPr lang="fr-FR">
              <a:latin typeface="Montserrat"/>
              <a:ea typeface="Calibri"/>
              <a:cs typeface="Calibri"/>
            </a:endParaRPr>
          </a:p>
        </p:txBody>
      </p:sp>
      <p:pic>
        <p:nvPicPr>
          <p:cNvPr id="20" name="Image 19" descr="Une image contenant vin, boisson, boisson alcoolisée, Vaisselle de bar&#10;&#10;Le contenu généré par l’IA peut être incorrect.">
            <a:extLst>
              <a:ext uri="{FF2B5EF4-FFF2-40B4-BE49-F238E27FC236}">
                <a16:creationId xmlns:a16="http://schemas.microsoft.com/office/drawing/2014/main" id="{7C3FC415-AEED-4998-4691-0C417DD11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545" y="0"/>
            <a:ext cx="62939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4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B3B29C-2645-8575-C243-AB9C44313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C4E5F8-35C8-6CFD-7A75-D212812DF252}"/>
              </a:ext>
            </a:extLst>
          </p:cNvPr>
          <p:cNvSpPr/>
          <p:nvPr/>
        </p:nvSpPr>
        <p:spPr>
          <a:xfrm>
            <a:off x="0" y="0"/>
            <a:ext cx="612648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A6A3F2-5C8F-8F26-748D-6BB64FE51D44}"/>
              </a:ext>
            </a:extLst>
          </p:cNvPr>
          <p:cNvSpPr/>
          <p:nvPr/>
        </p:nvSpPr>
        <p:spPr>
          <a:xfrm>
            <a:off x="731520" y="548640"/>
            <a:ext cx="530352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MONTMARTRE WALKING TOUR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A2AA3E-054D-937E-ED05-0167E7DB7604}"/>
              </a:ext>
            </a:extLst>
          </p:cNvPr>
          <p:cNvSpPr txBox="1"/>
          <p:nvPr/>
        </p:nvSpPr>
        <p:spPr>
          <a:xfrm>
            <a:off x="6492240" y="5394564"/>
            <a:ext cx="5029200" cy="7937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</a:t>
            </a: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</p:txBody>
      </p:sp>
      <p:pic>
        <p:nvPicPr>
          <p:cNvPr id="11" name="Image 10" descr="Une image contenant texte, voiture, véhicule, Véhicule terrestre&#10;&#10;Le contenu généré par l’IA peut être incorrect.">
            <a:extLst>
              <a:ext uri="{FF2B5EF4-FFF2-40B4-BE49-F238E27FC236}">
                <a16:creationId xmlns:a16="http://schemas.microsoft.com/office/drawing/2014/main" id="{56A543C4-240A-81A7-CAC2-46D270622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905" y="0"/>
            <a:ext cx="6122397" cy="6858000"/>
          </a:xfrm>
          <a:prstGeom prst="rect">
            <a:avLst/>
          </a:prstGeom>
        </p:spPr>
      </p:pic>
      <p:pic>
        <p:nvPicPr>
          <p:cNvPr id="12" name="Image 11" descr="Une image contenant texte, véhicule, Véhicule terrestre, roue&#10;&#10;Le contenu généré par l’IA peut être incorrect.">
            <a:extLst>
              <a:ext uri="{FF2B5EF4-FFF2-40B4-BE49-F238E27FC236}">
                <a16:creationId xmlns:a16="http://schemas.microsoft.com/office/drawing/2014/main" id="{80C8C5BC-BCF2-A950-0F0B-52D8AF04F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" y="0"/>
            <a:ext cx="61197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45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AD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1920240"/>
            <a:ext cx="106984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6200">
                <a:solidFill>
                  <a:srgbClr val="FFFFFF"/>
                </a:solidFill>
                <a:latin typeface="Playfair Display"/>
              </a:rPr>
              <a:t>CONTACT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62266" y="3291840"/>
            <a:ext cx="4328428" cy="3416320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sz="2400">
                <a:solidFill>
                  <a:schemeClr val="bg1"/>
                </a:solidFill>
                <a:latin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www.thesecretofparis.com</a:t>
            </a:r>
            <a:endParaRPr lang="fr-FR" sz="2400">
              <a:solidFill>
                <a:schemeClr val="bg1"/>
              </a:solidFill>
              <a:latin typeface="Montserrat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fr-FR" sz="1600">
                <a:solidFill>
                  <a:schemeClr val="bg1"/>
                </a:solidFill>
                <a:latin typeface="Montserrat"/>
              </a:rPr>
              <a:t>Hello@thesecretofparis.com</a:t>
            </a:r>
          </a:p>
          <a:p>
            <a:pPr algn="ctr"/>
            <a:r>
              <a:rPr lang="fr-FR" sz="1600">
                <a:solidFill>
                  <a:schemeClr val="bg1"/>
                </a:solidFill>
                <a:latin typeface="Montserrat"/>
              </a:rPr>
              <a:t>+33637476738</a:t>
            </a:r>
          </a:p>
          <a:p>
            <a:pPr algn="ctr"/>
            <a:endParaRPr lang="fr-FR" sz="1600">
              <a:solidFill>
                <a:schemeClr val="bg1"/>
              </a:solidFill>
              <a:latin typeface="Montserrat"/>
            </a:endParaRPr>
          </a:p>
          <a:p>
            <a:pPr algn="ctr"/>
            <a:endParaRPr lang="fr-FR" sz="1600">
              <a:solidFill>
                <a:schemeClr val="bg1"/>
              </a:solidFill>
              <a:latin typeface="Montserrat"/>
            </a:endParaRPr>
          </a:p>
          <a:p>
            <a:pPr algn="ctr"/>
            <a:endParaRPr lang="fr-FR" sz="1600">
              <a:solidFill>
                <a:schemeClr val="bg1"/>
              </a:solidFill>
              <a:latin typeface="Montserrat"/>
            </a:endParaRPr>
          </a:p>
          <a:p>
            <a:pPr algn="ctr"/>
            <a:endParaRPr lang="fr-FR" sz="1600">
              <a:solidFill>
                <a:schemeClr val="bg1"/>
              </a:solidFill>
              <a:latin typeface="Montserrat"/>
            </a:endParaRPr>
          </a:p>
          <a:p>
            <a:pPr algn="ctr"/>
            <a:endParaRPr lang="fr-FR" sz="1600">
              <a:solidFill>
                <a:schemeClr val="bg1"/>
              </a:solidFill>
              <a:latin typeface="Montserrat"/>
            </a:endParaRPr>
          </a:p>
          <a:p>
            <a:pPr algn="ctr"/>
            <a:endParaRPr lang="fr-FR" sz="1600">
              <a:solidFill>
                <a:schemeClr val="bg1"/>
              </a:solidFill>
              <a:latin typeface="Montserrat"/>
            </a:endParaRPr>
          </a:p>
          <a:p>
            <a:pPr algn="ctr"/>
            <a:endParaRPr lang="fr-FR" sz="1600">
              <a:solidFill>
                <a:schemeClr val="bg1"/>
              </a:solidFill>
              <a:latin typeface="Montserrat"/>
            </a:endParaRPr>
          </a:p>
          <a:p>
            <a:pPr algn="ctr"/>
            <a:r>
              <a:rPr lang="fr-FR" sz="1600">
                <a:solidFill>
                  <a:schemeClr val="bg1"/>
                </a:solidFill>
                <a:latin typeface="Montserrat"/>
              </a:rPr>
              <a:t>Scan to explore </a:t>
            </a:r>
            <a:r>
              <a:rPr lang="fr-FR" sz="1600" err="1">
                <a:solidFill>
                  <a:schemeClr val="bg1"/>
                </a:solidFill>
                <a:latin typeface="Montserrat"/>
              </a:rPr>
              <a:t>our</a:t>
            </a:r>
            <a:r>
              <a:rPr lang="fr-FR" sz="1600">
                <a:solidFill>
                  <a:schemeClr val="bg1"/>
                </a:solidFill>
                <a:latin typeface="Montserrat"/>
              </a:rPr>
              <a:t> </a:t>
            </a:r>
            <a:r>
              <a:rPr lang="fr-FR" sz="1600" err="1">
                <a:solidFill>
                  <a:schemeClr val="bg1"/>
                </a:solidFill>
                <a:latin typeface="Montserrat"/>
              </a:rPr>
              <a:t>private</a:t>
            </a:r>
            <a:r>
              <a:rPr lang="fr-FR" sz="1600">
                <a:solidFill>
                  <a:schemeClr val="bg1"/>
                </a:solidFill>
                <a:latin typeface="Montserrat"/>
              </a:rPr>
              <a:t> </a:t>
            </a:r>
            <a:r>
              <a:rPr lang="fr-FR" sz="1600" err="1">
                <a:solidFill>
                  <a:schemeClr val="bg1"/>
                </a:solidFill>
                <a:latin typeface="Montserrat"/>
              </a:rPr>
              <a:t>experiences</a:t>
            </a:r>
          </a:p>
          <a:p>
            <a:pPr algn="ctr"/>
            <a:endParaRPr lang="fr-FR" sz="1600">
              <a:solidFill>
                <a:schemeClr val="bg1"/>
              </a:solidFill>
              <a:latin typeface="Montserrat"/>
            </a:endParaRPr>
          </a:p>
          <a:p>
            <a:pPr algn="ctr"/>
            <a:endParaRPr lang="fr-FR" sz="1600">
              <a:solidFill>
                <a:schemeClr val="bg1"/>
              </a:solidFill>
              <a:latin typeface="Montserrat"/>
            </a:endParaRPr>
          </a:p>
        </p:txBody>
      </p:sp>
      <p:pic>
        <p:nvPicPr>
          <p:cNvPr id="4" name="Image 3" descr="Une image contenant motif, carré, pixel, conception&#10;&#10;Le contenu généré par l’IA peut être incorrect.">
            <a:extLst>
              <a:ext uri="{FF2B5EF4-FFF2-40B4-BE49-F238E27FC236}">
                <a16:creationId xmlns:a16="http://schemas.microsoft.com/office/drawing/2014/main" id="{99AA0214-B48A-FBE0-5DA1-83218BE55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652" y="4318146"/>
            <a:ext cx="1523149" cy="146159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AD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674" y="1979616"/>
            <a:ext cx="12083756" cy="923330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sz="5400">
                <a:solidFill>
                  <a:srgbClr val="FFFFFF"/>
                </a:solidFill>
                <a:latin typeface="Playfair Display"/>
              </a:rPr>
              <a:t>Let’s create unforgettable experiences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3291840"/>
            <a:ext cx="10058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>
                <a:solidFill>
                  <a:srgbClr val="F5F5F5"/>
                </a:solidFill>
                <a:latin typeface="Montserrat"/>
              </a:rPr>
              <a:t>www.thesecretofparis.com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12648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0" y="548640"/>
            <a:ext cx="530352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THE LOUVRE HIGHLIGHTS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2240" y="548640"/>
            <a:ext cx="5029200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sz="3000" b="0">
                <a:solidFill>
                  <a:srgbClr val="2D2D2D"/>
                </a:solidFill>
                <a:latin typeface="Playfair Display"/>
              </a:rPr>
              <a:t>THE </a:t>
            </a:r>
            <a:r>
              <a:rPr lang="fr-FR" sz="3000">
                <a:solidFill>
                  <a:srgbClr val="2D2D2D"/>
                </a:solidFill>
                <a:latin typeface="Playfair Display"/>
              </a:rPr>
              <a:t>LOUVRE</a:t>
            </a:r>
            <a:endParaRPr lang="fr-FR">
              <a:ea typeface="Calibri"/>
              <a:cs typeface="Calibri"/>
            </a:endParaRPr>
          </a:p>
          <a:p>
            <a:pPr algn="ctr"/>
            <a:r>
              <a:rPr lang="fr-FR" sz="3000">
                <a:solidFill>
                  <a:srgbClr val="2D2D2D"/>
                </a:solidFill>
                <a:latin typeface="Playfair Display"/>
              </a:rPr>
              <a:t>PRIVATE ART JOURNEY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92240" y="1888572"/>
            <a:ext cx="5029200" cy="135421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lang="fr-FR" sz="1400" i="1">
                <a:solidFill>
                  <a:srgbClr val="5F5F5F"/>
                </a:solidFill>
                <a:latin typeface="Montserrat"/>
              </a:rPr>
              <a:t>Discover the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world’s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greatest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masterpieces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through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a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private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artistic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journey</a:t>
            </a:r>
            <a:endParaRPr lang="fr-FR" sz="1500" err="1">
              <a:ea typeface="Calibri"/>
              <a:cs typeface="Calibri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</a:endParaRPr>
          </a:p>
          <a:p>
            <a:pPr algn="l">
              <a:lnSpc>
                <a:spcPct val="105000"/>
              </a:lnSpc>
            </a:pPr>
            <a:r>
              <a:rPr sz="1400" b="0">
                <a:solidFill>
                  <a:srgbClr val="5F5F5F"/>
                </a:solidFill>
                <a:latin typeface="Montserrat"/>
              </a:rPr>
              <a:t>3 hours • 1–6 guests</a:t>
            </a:r>
            <a:endParaRPr/>
          </a:p>
          <a:p>
            <a:pPr>
              <a:lnSpc>
                <a:spcPct val="105000"/>
              </a:lnSpc>
            </a:pPr>
            <a:endParaRPr lang="fr-FR" sz="1300" b="1">
              <a:solidFill>
                <a:srgbClr val="505050"/>
              </a:solidFill>
              <a:latin typeface="Montserrat"/>
              <a:ea typeface="+mn-lt"/>
              <a:cs typeface="+mn-lt"/>
            </a:endParaRPr>
          </a:p>
          <a:p>
            <a:pPr>
              <a:lnSpc>
                <a:spcPct val="105000"/>
              </a:lnSpc>
            </a:pPr>
            <a:endParaRPr lang="fr-FR" sz="1300" i="1" err="1">
              <a:solidFill>
                <a:srgbClr val="505050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92240" y="3147357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92240" y="3593672"/>
            <a:ext cx="5029200" cy="7937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Hotel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pick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up 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Expert</a:t>
            </a:r>
            <a:r>
              <a:rPr sz="1300" b="0">
                <a:solidFill>
                  <a:srgbClr val="232323"/>
                </a:solidFill>
                <a:latin typeface="Montserrat"/>
              </a:rPr>
              <a:t> guide •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Private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tour 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sz="1300" b="0">
                <a:solidFill>
                  <a:srgbClr val="232323"/>
                </a:solidFill>
                <a:latin typeface="Montserrat"/>
              </a:rPr>
              <a:t>Timed skip‑the‑line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sz="1300" b="0">
                <a:solidFill>
                  <a:srgbClr val="232323"/>
                </a:solidFill>
                <a:latin typeface="Montserrat"/>
              </a:rPr>
              <a:t>• Wheelchair accessible • Tickets included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 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Artistic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storytelling and cultural insights   </a:t>
            </a:r>
            <a:endParaRPr sz="1300" b="0">
              <a:solidFill>
                <a:srgbClr val="2D2D2D"/>
              </a:solidFill>
              <a:latin typeface="Montserra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92240" y="4810694"/>
            <a:ext cx="5029200" cy="5558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sz="1300">
                <a:solidFill>
                  <a:srgbClr val="232323"/>
                </a:solidFill>
                <a:latin typeface="Montserrat"/>
              </a:rPr>
              <a:t>€549</a:t>
            </a:r>
            <a:r>
              <a:rPr lang="fr-FR" sz="1300" b="1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/>
          </a:p>
          <a:p>
            <a:pPr>
              <a:lnSpc>
                <a:spcPct val="120000"/>
              </a:lnSpc>
            </a:pPr>
            <a:r>
              <a:rPr sz="1300" b="0">
                <a:solidFill>
                  <a:srgbClr val="232323"/>
                </a:solidFill>
                <a:latin typeface="Montserrat"/>
              </a:rPr>
              <a:t>•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€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50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endParaRPr lang="fr-FR"/>
          </a:p>
        </p:txBody>
      </p:sp>
      <p:sp>
        <p:nvSpPr>
          <p:cNvPr id="10" name="TextBox 9"/>
          <p:cNvSpPr txBox="1"/>
          <p:nvPr/>
        </p:nvSpPr>
        <p:spPr>
          <a:xfrm>
            <a:off x="6492240" y="5561611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OPTIONS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5839691"/>
            <a:ext cx="5029200" cy="7937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+€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190</a:t>
            </a:r>
          </a:p>
          <a:p>
            <a:pPr algn="l">
              <a:lnSpc>
                <a:spcPct val="120000"/>
              </a:lnSpc>
            </a:pPr>
            <a:r>
              <a:rPr sz="1300" b="0">
                <a:solidFill>
                  <a:srgbClr val="232323"/>
                </a:solidFill>
                <a:latin typeface="Montserrat"/>
              </a:rPr>
              <a:t>VIP access +€300 </a:t>
            </a:r>
            <a:endParaRPr/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</p:txBody>
      </p:sp>
      <p:pic>
        <p:nvPicPr>
          <p:cNvPr id="13" name="Image 12" descr="Une image contenant plafond, art, Symétrie, peinture&#10;&#10;Le contenu généré par l’IA peut être incorrect.">
            <a:extLst>
              <a:ext uri="{FF2B5EF4-FFF2-40B4-BE49-F238E27FC236}">
                <a16:creationId xmlns:a16="http://schemas.microsoft.com/office/drawing/2014/main" id="{F5D8EB16-7D24-2EC4-F153-F93DB621A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" y="0"/>
            <a:ext cx="61239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35040" y="0"/>
            <a:ext cx="621792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6309360" y="548640"/>
            <a:ext cx="512064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VERSAILLES PRIVATE TOUR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48640"/>
            <a:ext cx="5029200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sz="3000" b="0">
                <a:solidFill>
                  <a:srgbClr val="2D2D2D"/>
                </a:solidFill>
                <a:latin typeface="Playfair Display"/>
              </a:rPr>
              <a:t>VERSAILLES PRIVATE </a:t>
            </a:r>
            <a:r>
              <a:rPr lang="fr-FR" sz="3000">
                <a:solidFill>
                  <a:srgbClr val="2D2D2D"/>
                </a:solidFill>
                <a:latin typeface="Playfair Display"/>
              </a:rPr>
              <a:t>ROYAL EXPERIENCE</a:t>
            </a:r>
            <a:endParaRPr lang="fr-FR" sz="3000" b="0">
              <a:solidFill>
                <a:srgbClr val="2D2D2D"/>
              </a:solidFill>
              <a:latin typeface="Playfair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1624" y="1710442"/>
            <a:ext cx="4762006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lang="fr-FR" sz="1400" i="1" err="1">
                <a:solidFill>
                  <a:srgbClr val="5F5F5F"/>
                </a:solidFill>
                <a:latin typeface="Montserrat"/>
              </a:rPr>
              <a:t>Step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into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the grandeur of French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royalty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,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away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from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the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crowds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.</a:t>
            </a:r>
            <a:endParaRPr lang="fr-FR">
              <a:ea typeface="Calibri"/>
              <a:cs typeface="Calibri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</a:endParaRPr>
          </a:p>
          <a:p>
            <a:pPr algn="l">
              <a:lnSpc>
                <a:spcPct val="105000"/>
              </a:lnSpc>
            </a:pPr>
            <a:r>
              <a:rPr sz="1400" b="0">
                <a:solidFill>
                  <a:srgbClr val="5F5F5F"/>
                </a:solidFill>
                <a:latin typeface="Montserrat"/>
              </a:rPr>
              <a:t>5 hours • 1–12 guests</a:t>
            </a:r>
            <a:endParaRPr/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  <a:ea typeface="+mn-lt"/>
              <a:cs typeface="+mn-lt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  <a:ea typeface="Calibri"/>
              <a:cs typeface="Calibri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2144" y="3186941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143" y="3465022"/>
            <a:ext cx="4762006" cy="7959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Hotel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pick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up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Expert</a:t>
            </a:r>
            <a:r>
              <a:rPr sz="1300" b="0">
                <a:solidFill>
                  <a:srgbClr val="232323"/>
                </a:solidFill>
                <a:latin typeface="Montserrat"/>
              </a:rPr>
              <a:t> guide •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Private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tour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Timed</a:t>
            </a:r>
            <a:r>
              <a:rPr sz="1300" b="0">
                <a:solidFill>
                  <a:srgbClr val="232323"/>
                </a:solidFill>
                <a:latin typeface="Montserrat"/>
              </a:rPr>
              <a:t> skip‑the‑line • </a:t>
            </a:r>
            <a:r>
              <a:rPr sz="1300" b="0" err="1">
                <a:solidFill>
                  <a:srgbClr val="232323"/>
                </a:solidFill>
                <a:latin typeface="Montserrat"/>
              </a:rPr>
              <a:t>Wheelchair</a:t>
            </a:r>
            <a:r>
              <a:rPr sz="1300" b="0">
                <a:solidFill>
                  <a:srgbClr val="232323"/>
                </a:solidFill>
                <a:latin typeface="Montserrat"/>
              </a:rPr>
              <a:t> accessible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en-US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Immersive historical and artistic insights</a:t>
            </a:r>
            <a:endParaRPr lang="fr-FR" sz="1300">
              <a:solidFill>
                <a:srgbClr val="232323"/>
              </a:solidFill>
              <a:latin typeface="Montserra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1416" y="4672150"/>
            <a:ext cx="4762006" cy="5536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€749</a:t>
            </a:r>
            <a:r>
              <a:rPr lang="fr-FR" sz="1300" b="1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€8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0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endParaRPr lang="fr-FR">
              <a:ea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1831" y="5423066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OPTIONS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2143" y="5701146"/>
            <a:ext cx="5029200" cy="4924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1300">
                <a:solidFill>
                  <a:srgbClr val="2D2D2D"/>
                </a:solidFill>
                <a:latin typeface="Montserrat"/>
              </a:rPr>
              <a:t>Versailles </a:t>
            </a:r>
            <a:r>
              <a:rPr lang="fr-FR" sz="1300" err="1">
                <a:solidFill>
                  <a:srgbClr val="2D2D2D"/>
                </a:solidFill>
                <a:latin typeface="Montserrat"/>
              </a:rPr>
              <a:t>garden</a:t>
            </a:r>
            <a:r>
              <a:rPr lang="fr-FR" sz="1300">
                <a:solidFill>
                  <a:srgbClr val="2D2D2D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D2D2D"/>
                </a:solidFill>
                <a:latin typeface="Montserrat"/>
              </a:rPr>
              <a:t>visit</a:t>
            </a:r>
            <a:r>
              <a:rPr lang="fr-FR" sz="1300">
                <a:solidFill>
                  <a:srgbClr val="2D2D2D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D2D2D"/>
                </a:solidFill>
                <a:latin typeface="Montserrat"/>
              </a:rPr>
              <a:t>with</a:t>
            </a:r>
            <a:r>
              <a:rPr lang="fr-FR" sz="1300">
                <a:solidFill>
                  <a:srgbClr val="2D2D2D"/>
                </a:solidFill>
                <a:latin typeface="Montserrat"/>
              </a:rPr>
              <a:t> Golf</a:t>
            </a:r>
            <a:r>
              <a:rPr sz="1300" b="0">
                <a:solidFill>
                  <a:srgbClr val="2D2D2D"/>
                </a:solidFill>
                <a:latin typeface="Montserrat"/>
              </a:rPr>
              <a:t> </a:t>
            </a:r>
            <a:r>
              <a:rPr sz="1300" b="0" err="1">
                <a:solidFill>
                  <a:srgbClr val="2D2D2D"/>
                </a:solidFill>
                <a:latin typeface="Montserrat"/>
              </a:rPr>
              <a:t>cart</a:t>
            </a:r>
            <a:r>
              <a:rPr sz="1300" b="0">
                <a:solidFill>
                  <a:srgbClr val="2D2D2D"/>
                </a:solidFill>
                <a:latin typeface="Montserrat"/>
              </a:rPr>
              <a:t> +€100</a:t>
            </a:r>
          </a:p>
          <a:p>
            <a:r>
              <a:rPr lang="fr-FR" sz="1300">
                <a:solidFill>
                  <a:srgbClr val="232323"/>
                </a:solidFill>
                <a:latin typeface="Montserrat"/>
                <a:ea typeface="Calibri"/>
                <a:cs typeface="Calibri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  <a:ea typeface="Calibri"/>
                <a:cs typeface="Calibri"/>
              </a:rPr>
              <a:t>+€300</a:t>
            </a:r>
            <a:endParaRPr lang="fr-FR" sz="1300">
              <a:solidFill>
                <a:srgbClr val="232323"/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14" name="Image 13" descr="Une image contenant intérieur, arcade, bâtiment, coffre&#10;&#10;Le contenu généré par l’IA peut être incorrect.">
            <a:extLst>
              <a:ext uri="{FF2B5EF4-FFF2-40B4-BE49-F238E27FC236}">
                <a16:creationId xmlns:a16="http://schemas.microsoft.com/office/drawing/2014/main" id="{F0E0C389-7574-E0CC-09F5-09F55C4AF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691" y="0"/>
            <a:ext cx="641311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12648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0" y="548640"/>
            <a:ext cx="530352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VERSAILLES FULL 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2240" y="548640"/>
            <a:ext cx="5029200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sz="3000" b="0">
                <a:solidFill>
                  <a:srgbClr val="2D2D2D"/>
                </a:solidFill>
                <a:latin typeface="Playfair Display"/>
              </a:rPr>
              <a:t>VERSAILLES FULL DAY</a:t>
            </a:r>
            <a:r>
              <a:rPr lang="fr-FR" sz="3000">
                <a:solidFill>
                  <a:srgbClr val="2D2D2D"/>
                </a:solidFill>
                <a:latin typeface="Playfair Display"/>
              </a:rPr>
              <a:t> ROYAL JOURNEY</a:t>
            </a:r>
            <a:endParaRPr lang="fr-FR" sz="3000" b="0">
              <a:solidFill>
                <a:srgbClr val="2D2D2D"/>
              </a:solidFill>
              <a:latin typeface="Playfair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92240" y="1710443"/>
            <a:ext cx="5029200" cy="161582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1400" i="1">
                <a:solidFill>
                  <a:srgbClr val="5F5F5F"/>
                </a:solidFill>
                <a:latin typeface="Montserrat"/>
              </a:rPr>
              <a:t>A full day immersed in the elegance and grandeur of Versailles</a:t>
            </a:r>
            <a:endParaRPr lang="fr-FR">
              <a:ea typeface="Calibri"/>
              <a:cs typeface="Calibri"/>
            </a:endParaRPr>
          </a:p>
          <a:p>
            <a:pPr>
              <a:lnSpc>
                <a:spcPct val="105000"/>
              </a:lnSpc>
            </a:pPr>
            <a:endParaRPr lang="en-US" sz="1500" i="1">
              <a:solidFill>
                <a:srgbClr val="505050"/>
              </a:solidFill>
              <a:latin typeface="Montserrat"/>
            </a:endParaRPr>
          </a:p>
          <a:p>
            <a:pPr>
              <a:lnSpc>
                <a:spcPct val="105000"/>
              </a:lnSpc>
            </a:pPr>
            <a:endParaRPr lang="en-US" sz="1500" i="1">
              <a:solidFill>
                <a:srgbClr val="505050"/>
              </a:solidFill>
              <a:latin typeface="Montserrat"/>
            </a:endParaRPr>
          </a:p>
          <a:p>
            <a:pPr algn="l">
              <a:lnSpc>
                <a:spcPct val="105000"/>
              </a:lnSpc>
            </a:pPr>
            <a:r>
              <a:rPr sz="1400" b="0">
                <a:solidFill>
                  <a:srgbClr val="5F5F5F"/>
                </a:solidFill>
                <a:latin typeface="Montserrat"/>
              </a:rPr>
              <a:t>8 hours • 1–12 guests</a:t>
            </a:r>
            <a:endParaRPr>
              <a:ea typeface="Calibri"/>
              <a:cs typeface="Calibri"/>
            </a:endParaRPr>
          </a:p>
          <a:p>
            <a:pPr>
              <a:lnSpc>
                <a:spcPct val="105000"/>
              </a:lnSpc>
            </a:pPr>
            <a:endParaRPr lang="en-US" sz="1300">
              <a:solidFill>
                <a:srgbClr val="505050"/>
              </a:solidFill>
              <a:latin typeface="Montserrat"/>
              <a:ea typeface="+mn-lt"/>
              <a:cs typeface="+mn-lt"/>
            </a:endParaRPr>
          </a:p>
          <a:p>
            <a:pPr>
              <a:lnSpc>
                <a:spcPct val="105000"/>
              </a:lnSpc>
            </a:pPr>
            <a:endParaRPr lang="en-US" sz="1300">
              <a:solidFill>
                <a:srgbClr val="505050"/>
              </a:solidFill>
              <a:latin typeface="Montserrat"/>
              <a:ea typeface="+mn-lt"/>
              <a:cs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92240" y="3154372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92240" y="3432453"/>
            <a:ext cx="5029200" cy="10338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Hotel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pick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up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Expert</a:t>
            </a:r>
            <a:r>
              <a:rPr sz="1300" b="0">
                <a:solidFill>
                  <a:srgbClr val="232323"/>
                </a:solidFill>
                <a:latin typeface="Montserrat"/>
              </a:rPr>
              <a:t> guide •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Private tour •</a:t>
            </a:r>
            <a:r>
              <a:rPr sz="1300" b="0">
                <a:solidFill>
                  <a:srgbClr val="232323"/>
                </a:solidFill>
                <a:latin typeface="Montserrat"/>
              </a:rPr>
              <a:t>Timed entrance • Palace, Gardens &amp;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Marie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Antoinette's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Trianon</a:t>
            </a:r>
            <a:r>
              <a:rPr sz="1300" b="0">
                <a:solidFill>
                  <a:srgbClr val="232323"/>
                </a:solidFill>
                <a:latin typeface="Montserrat"/>
              </a:rPr>
              <a:t> • Wheelchair accessible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Artistic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storytelling and cultural insights</a:t>
            </a:r>
            <a:endParaRPr sz="1300" b="0">
              <a:solidFill>
                <a:srgbClr val="2D2D2D"/>
              </a:solidFill>
              <a:latin typeface="Montserra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92240" y="4850278"/>
            <a:ext cx="5029200" cy="5536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€1079</a:t>
            </a:r>
            <a:r>
              <a:rPr lang="fr-FR" sz="1300" b="1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/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€100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92240" y="5630884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OPTIONS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5908963"/>
            <a:ext cx="5029200" cy="7937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>
                <a:solidFill>
                  <a:srgbClr val="2D2D2D"/>
                </a:solidFill>
                <a:latin typeface="Montserrat"/>
                <a:ea typeface="Calibri"/>
                <a:cs typeface="Calibri"/>
              </a:rPr>
              <a:t>Versailles </a:t>
            </a:r>
            <a:r>
              <a:rPr lang="fr-FR" sz="1300" err="1">
                <a:solidFill>
                  <a:srgbClr val="2D2D2D"/>
                </a:solidFill>
                <a:latin typeface="Montserrat"/>
                <a:ea typeface="Calibri"/>
                <a:cs typeface="Calibri"/>
              </a:rPr>
              <a:t>garden</a:t>
            </a:r>
            <a:r>
              <a:rPr lang="fr-FR" sz="1300">
                <a:solidFill>
                  <a:srgbClr val="2D2D2D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300" err="1">
                <a:solidFill>
                  <a:srgbClr val="2D2D2D"/>
                </a:solidFill>
                <a:latin typeface="Montserrat"/>
                <a:ea typeface="Calibri"/>
                <a:cs typeface="Calibri"/>
              </a:rPr>
              <a:t>visit</a:t>
            </a:r>
            <a:r>
              <a:rPr lang="fr-FR" sz="1300">
                <a:solidFill>
                  <a:srgbClr val="2D2D2D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300" err="1">
                <a:solidFill>
                  <a:srgbClr val="2D2D2D"/>
                </a:solidFill>
                <a:latin typeface="Montserrat"/>
                <a:ea typeface="Calibri"/>
                <a:cs typeface="Calibri"/>
              </a:rPr>
              <a:t>with</a:t>
            </a:r>
            <a:r>
              <a:rPr lang="fr-FR" sz="1300">
                <a:solidFill>
                  <a:srgbClr val="2D2D2D"/>
                </a:solidFill>
                <a:latin typeface="Montserrat"/>
                <a:ea typeface="Calibri"/>
                <a:cs typeface="Calibri"/>
              </a:rPr>
              <a:t> Golf </a:t>
            </a:r>
            <a:r>
              <a:rPr lang="fr-FR" sz="1300" err="1">
                <a:solidFill>
                  <a:srgbClr val="2D2D2D"/>
                </a:solidFill>
                <a:latin typeface="Montserrat"/>
                <a:ea typeface="Calibri"/>
                <a:cs typeface="Calibri"/>
              </a:rPr>
              <a:t>cart</a:t>
            </a:r>
            <a:r>
              <a:rPr lang="fr-FR" sz="1300">
                <a:solidFill>
                  <a:srgbClr val="2D2D2D"/>
                </a:solidFill>
                <a:latin typeface="Montserrat"/>
                <a:ea typeface="Calibri"/>
                <a:cs typeface="Calibri"/>
              </a:rPr>
              <a:t> +€100</a:t>
            </a: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  <a:ea typeface="Calibri"/>
                <a:cs typeface="Calibri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  <a:ea typeface="Calibri"/>
                <a:cs typeface="Calibri"/>
              </a:rPr>
              <a:t>+€300</a:t>
            </a:r>
            <a:endParaRPr lang="fr-FR"/>
          </a:p>
          <a:p>
            <a:pPr>
              <a:lnSpc>
                <a:spcPct val="120000"/>
              </a:lnSpc>
            </a:pPr>
            <a:endParaRPr lang="fr-FR" sz="1300">
              <a:solidFill>
                <a:srgbClr val="2D2D2D"/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12" name="Image 11" descr="Une image contenant plein air, bâtiment, ciel, eau&#10;&#10;Le contenu généré par l’IA peut être incorrect.">
            <a:extLst>
              <a:ext uri="{FF2B5EF4-FFF2-40B4-BE49-F238E27FC236}">
                <a16:creationId xmlns:a16="http://schemas.microsoft.com/office/drawing/2014/main" id="{BE21301F-E503-8641-B8B9-E858C4EC9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" y="0"/>
            <a:ext cx="61279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35040" y="0"/>
            <a:ext cx="621792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6309360" y="548640"/>
            <a:ext cx="512064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FONTAINEBLEAU PRIVATE TOUR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5029200" cy="19970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lang="fr-FR" sz="3000" b="0" i="0">
                <a:solidFill>
                  <a:srgbClr val="232323"/>
                </a:solidFill>
                <a:latin typeface="Playfair Display"/>
                <a:ea typeface="+mn-lt"/>
                <a:cs typeface="+mn-lt"/>
              </a:rPr>
              <a:t>NOTRE-DAME &amp; SAINTE-CHAPELLE — GOTHIC MASTERPIECES EXPERIENCE</a:t>
            </a:r>
            <a:endParaRPr lang="fr-FR" sz="3000">
              <a:latin typeface="Playfair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2975" y="2339756"/>
            <a:ext cx="5029200" cy="20846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5000"/>
              </a:lnSpc>
            </a:pPr>
            <a:endParaRPr lang="fr-FR" sz="1500" i="1">
              <a:solidFill>
                <a:srgbClr val="505050"/>
              </a:solidFill>
              <a:latin typeface="Montserrat"/>
              <a:ea typeface="+mn-lt"/>
              <a:cs typeface="+mn-lt"/>
            </a:endParaRPr>
          </a:p>
          <a:p>
            <a:pPr algn="ctr">
              <a:lnSpc>
                <a:spcPct val="105000"/>
              </a:lnSpc>
            </a:pPr>
            <a:endParaRPr lang="fr-FR" sz="1500" i="1">
              <a:solidFill>
                <a:srgbClr val="505050"/>
              </a:solidFill>
              <a:latin typeface="Montserrat"/>
              <a:ea typeface="+mn-lt"/>
              <a:cs typeface="+mn-lt"/>
            </a:endParaRPr>
          </a:p>
          <a:p>
            <a:pPr algn="ctr">
              <a:lnSpc>
                <a:spcPct val="105000"/>
              </a:lnSpc>
            </a:pPr>
            <a:r>
              <a:rPr lang="fr-FR" sz="14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Step</a:t>
            </a:r>
            <a:r>
              <a:rPr lang="fr-FR" sz="14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into</a:t>
            </a:r>
            <a:r>
              <a:rPr lang="fr-FR" sz="14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the light and </a:t>
            </a:r>
            <a:r>
              <a:rPr lang="fr-FR" sz="14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history</a:t>
            </a:r>
            <a:r>
              <a:rPr lang="fr-FR" sz="14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of </a:t>
            </a:r>
            <a:r>
              <a:rPr lang="fr-FR" sz="14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Paris’s</a:t>
            </a:r>
            <a:r>
              <a:rPr lang="fr-FR" sz="14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most</a:t>
            </a:r>
            <a:r>
              <a:rPr lang="fr-FR" sz="14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breathtaking</a:t>
            </a:r>
            <a:r>
              <a:rPr lang="fr-FR" sz="1400" i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 Gothic </a:t>
            </a:r>
            <a:r>
              <a:rPr lang="fr-FR" sz="1400" i="1" err="1">
                <a:solidFill>
                  <a:srgbClr val="5F5F5F"/>
                </a:solidFill>
                <a:latin typeface="Montserrat"/>
                <a:ea typeface="+mn-lt"/>
                <a:cs typeface="+mn-lt"/>
              </a:rPr>
              <a:t>treasures</a:t>
            </a:r>
            <a:endParaRPr lang="fr-FR" i="1">
              <a:latin typeface="Montserrat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</a:endParaRPr>
          </a:p>
          <a:p>
            <a:pPr>
              <a:lnSpc>
                <a:spcPct val="105000"/>
              </a:lnSpc>
            </a:pPr>
            <a:r>
              <a:rPr lang="fr-FR" sz="1400">
                <a:solidFill>
                  <a:srgbClr val="5F5F5F"/>
                </a:solidFill>
                <a:latin typeface="Montserrat"/>
              </a:rPr>
              <a:t>   3 </a:t>
            </a:r>
            <a:r>
              <a:rPr lang="fr-FR" sz="1400" err="1">
                <a:solidFill>
                  <a:srgbClr val="5F5F5F"/>
                </a:solidFill>
                <a:latin typeface="Montserrat"/>
              </a:rPr>
              <a:t>hours</a:t>
            </a:r>
            <a:r>
              <a:rPr sz="1400" b="0">
                <a:solidFill>
                  <a:srgbClr val="5F5F5F"/>
                </a:solidFill>
                <a:latin typeface="Montserrat"/>
              </a:rPr>
              <a:t> • </a:t>
            </a:r>
            <a:r>
              <a:rPr lang="fr-FR" sz="1400">
                <a:solidFill>
                  <a:srgbClr val="5F5F5F"/>
                </a:solidFill>
                <a:latin typeface="Montserrat"/>
              </a:rPr>
              <a:t>1–5 </a:t>
            </a:r>
            <a:r>
              <a:rPr sz="1400" b="0">
                <a:solidFill>
                  <a:srgbClr val="5F5F5F"/>
                </a:solidFill>
                <a:latin typeface="Montserrat"/>
              </a:rPr>
              <a:t>guests</a:t>
            </a:r>
            <a:endParaRPr>
              <a:ea typeface="Calibri"/>
              <a:cs typeface="Calibri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  <a:ea typeface="+mn-lt"/>
              <a:cs typeface="+mn-lt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1520" y="4077591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355670"/>
            <a:ext cx="5029200" cy="7937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Hotel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pick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up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Private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tour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Expert </a:t>
            </a:r>
            <a:r>
              <a:rPr sz="1300" b="0">
                <a:solidFill>
                  <a:srgbClr val="232323"/>
                </a:solidFill>
                <a:latin typeface="Montserrat"/>
              </a:rPr>
              <a:t>guide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sz="1300" b="0">
                <a:solidFill>
                  <a:srgbClr val="232323"/>
                </a:solidFill>
                <a:latin typeface="Montserrat"/>
              </a:rPr>
              <a:t>Skip‑the‑line tickets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sz="1300" b="0">
                <a:solidFill>
                  <a:srgbClr val="232323"/>
                </a:solidFill>
                <a:latin typeface="Montserrat"/>
              </a:rPr>
              <a:t>Wheelchair accessible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Artistic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storytelling and cultural insights</a:t>
            </a:r>
            <a:endParaRPr sz="1300" b="0">
              <a:solidFill>
                <a:srgbClr val="2D2D2D"/>
              </a:solidFill>
              <a:latin typeface="Montserra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0016" y="5704474"/>
            <a:ext cx="5029200" cy="10338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€629</a:t>
            </a:r>
            <a:r>
              <a:rPr lang="fr-FR" sz="1300" b="1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/>
          </a:p>
          <a:p>
            <a:pPr>
              <a:lnSpc>
                <a:spcPct val="120000"/>
              </a:lnSpc>
            </a:pPr>
            <a:r>
              <a:rPr lang="en-US" sz="1300">
                <a:solidFill>
                  <a:srgbClr val="232323"/>
                </a:solidFill>
                <a:latin typeface="Montserrat"/>
              </a:rPr>
              <a:t>€30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+€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190</a:t>
            </a:r>
            <a:endParaRPr lang="fr-FR"/>
          </a:p>
        </p:txBody>
      </p:sp>
      <p:pic>
        <p:nvPicPr>
          <p:cNvPr id="12" name="Image 11" descr="Une image contenant bâtiment, vitrail, Symétrie, cathédrale&#10;&#10;Le contenu généré par l’IA peut être incorrect.">
            <a:extLst>
              <a:ext uri="{FF2B5EF4-FFF2-40B4-BE49-F238E27FC236}">
                <a16:creationId xmlns:a16="http://schemas.microsoft.com/office/drawing/2014/main" id="{173CE9A1-771B-840A-8E92-A37EB810B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665" y="0"/>
            <a:ext cx="639090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12648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0" y="548640"/>
            <a:ext cx="530352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NOTRE‑DAME DE PARIS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2240" y="548640"/>
            <a:ext cx="5029200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sz="3000" b="0">
                <a:solidFill>
                  <a:srgbClr val="2D2D2D"/>
                </a:solidFill>
                <a:latin typeface="Playfair Display"/>
              </a:rPr>
              <a:t>NOTRE‑DAME </a:t>
            </a:r>
            <a:endParaRPr lang="fr-FR">
              <a:ea typeface="Calibri"/>
              <a:cs typeface="Calibri"/>
            </a:endParaRPr>
          </a:p>
          <a:p>
            <a:pPr algn="ctr"/>
            <a:r>
              <a:rPr lang="fr-FR" sz="3000">
                <a:solidFill>
                  <a:srgbClr val="2D2D2D"/>
                </a:solidFill>
                <a:latin typeface="Playfair Display"/>
              </a:rPr>
              <a:t>TIMLESS </a:t>
            </a:r>
            <a:r>
              <a:rPr sz="3000" b="0">
                <a:solidFill>
                  <a:srgbClr val="2D2D2D"/>
                </a:solidFill>
                <a:latin typeface="Playfair Display"/>
              </a:rPr>
              <a:t>PARIS</a:t>
            </a:r>
            <a:endParaRPr>
              <a:ea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63591" y="1571898"/>
            <a:ext cx="5029200" cy="148245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5000"/>
              </a:lnSpc>
            </a:pPr>
            <a:endParaRPr lang="fr-FR" sz="1300">
              <a:solidFill>
                <a:srgbClr val="000000"/>
              </a:solidFill>
              <a:latin typeface="Montserrat"/>
            </a:endParaRPr>
          </a:p>
          <a:p>
            <a:pPr algn="ctr">
              <a:lnSpc>
                <a:spcPct val="105000"/>
              </a:lnSpc>
            </a:pPr>
            <a:r>
              <a:rPr lang="fr-FR" sz="1400" i="1">
                <a:solidFill>
                  <a:srgbClr val="5F5F5F"/>
                </a:solidFill>
                <a:latin typeface="Montserrat"/>
              </a:rPr>
              <a:t>Eight centuries of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history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reborn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at the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heart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of Paris</a:t>
            </a:r>
            <a:endParaRPr lang="fr-FR" sz="1500" i="1">
              <a:ea typeface="Calibri"/>
              <a:cs typeface="Calibri"/>
            </a:endParaRPr>
          </a:p>
          <a:p>
            <a:pPr>
              <a:lnSpc>
                <a:spcPct val="105000"/>
              </a:lnSpc>
            </a:pPr>
            <a:endParaRPr lang="fr-FR" sz="1500" i="1">
              <a:solidFill>
                <a:srgbClr val="505050"/>
              </a:solidFill>
              <a:latin typeface="Montserrat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</a:endParaRPr>
          </a:p>
          <a:p>
            <a:pPr>
              <a:lnSpc>
                <a:spcPct val="105000"/>
              </a:lnSpc>
            </a:pPr>
            <a:r>
              <a:rPr lang="fr-FR" sz="1400">
                <a:solidFill>
                  <a:srgbClr val="5F5F5F"/>
                </a:solidFill>
                <a:latin typeface="Montserrat"/>
              </a:rPr>
              <a:t> </a:t>
            </a:r>
            <a:r>
              <a:rPr sz="1400" b="0">
                <a:solidFill>
                  <a:srgbClr val="5F5F5F"/>
                </a:solidFill>
                <a:latin typeface="Montserrat"/>
              </a:rPr>
              <a:t>3 hours • </a:t>
            </a:r>
            <a:r>
              <a:rPr lang="fr-FR" sz="1400">
                <a:solidFill>
                  <a:srgbClr val="5F5F5F"/>
                </a:solidFill>
                <a:latin typeface="Montserrat"/>
              </a:rPr>
              <a:t>1–5</a:t>
            </a:r>
            <a:r>
              <a:rPr sz="1400" b="0">
                <a:solidFill>
                  <a:srgbClr val="5F5F5F"/>
                </a:solidFill>
                <a:latin typeface="Montserrat"/>
              </a:rPr>
              <a:t> guests</a:t>
            </a:r>
            <a:endParaRPr/>
          </a:p>
          <a:p>
            <a:pPr>
              <a:lnSpc>
                <a:spcPct val="105000"/>
              </a:lnSpc>
            </a:pPr>
            <a:endParaRPr lang="fr-FR">
              <a:latin typeface="Montserra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92744" y="3285902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92744" y="3760228"/>
            <a:ext cx="5029200" cy="7937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300">
                <a:solidFill>
                  <a:srgbClr val="232323"/>
                </a:solidFill>
                <a:latin typeface="Montserrat"/>
              </a:rPr>
              <a:t>Pick up at your hotel • Private tour • </a:t>
            </a:r>
            <a:r>
              <a:rPr sz="1300" b="0">
                <a:solidFill>
                  <a:srgbClr val="232323"/>
                </a:solidFill>
                <a:latin typeface="Montserrat"/>
              </a:rPr>
              <a:t>Expert local guide • </a:t>
            </a:r>
            <a:r>
              <a:rPr sz="1300" b="0" err="1">
                <a:solidFill>
                  <a:srgbClr val="232323"/>
                </a:solidFill>
                <a:latin typeface="Montserrat"/>
              </a:rPr>
              <a:t>Wheelchair</a:t>
            </a:r>
            <a:r>
              <a:rPr sz="1300" b="0">
                <a:solidFill>
                  <a:srgbClr val="232323"/>
                </a:solidFill>
                <a:latin typeface="Montserrat"/>
              </a:rPr>
              <a:t> accessible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 Immersive historical and artistic insights</a:t>
            </a:r>
            <a:endParaRPr lang="fr-FR" sz="1300">
              <a:solidFill>
                <a:srgbClr val="232323"/>
              </a:solidFill>
              <a:latin typeface="Montserra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01886" y="5270550"/>
            <a:ext cx="5029200" cy="12738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€449 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/>
          </a:p>
          <a:p>
            <a:pPr>
              <a:lnSpc>
                <a:spcPct val="120000"/>
              </a:lnSpc>
            </a:pPr>
            <a:r>
              <a:rPr lang="en-US" sz="1300">
                <a:solidFill>
                  <a:srgbClr val="232323"/>
                </a:solidFill>
                <a:latin typeface="Montserrat"/>
              </a:rPr>
              <a:t>€30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endParaRPr lang="fr-FR">
              <a:ea typeface="Calibri"/>
              <a:cs typeface="Calibri"/>
            </a:endParaRPr>
          </a:p>
          <a:p>
            <a:pPr algn="l"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+€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190</a:t>
            </a:r>
            <a:endParaRPr lang="fr-FR"/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</p:txBody>
      </p:sp>
      <p:pic>
        <p:nvPicPr>
          <p:cNvPr id="13" name="Image 12" descr="Une image contenant plein air, ciel, eau, nuage&#10;&#10;Le contenu généré par l’IA peut être incorrect.">
            <a:extLst>
              <a:ext uri="{FF2B5EF4-FFF2-40B4-BE49-F238E27FC236}">
                <a16:creationId xmlns:a16="http://schemas.microsoft.com/office/drawing/2014/main" id="{627E9524-0D26-C509-754E-7C7057E9F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58" y="-186"/>
            <a:ext cx="6254956" cy="686826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35040" y="0"/>
            <a:ext cx="621792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6309360" y="548640"/>
            <a:ext cx="512064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MUSÉE D’ORSAY &amp; IMPRESSIONISM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48640"/>
            <a:ext cx="5029200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sz="3000" b="0">
                <a:solidFill>
                  <a:srgbClr val="2D2D2D"/>
                </a:solidFill>
                <a:latin typeface="Playfair Display"/>
              </a:rPr>
              <a:t>MUSÉE D’ORSAY</a:t>
            </a:r>
            <a:r>
              <a:rPr lang="fr-FR" sz="3000">
                <a:solidFill>
                  <a:srgbClr val="2D2D2D"/>
                </a:solidFill>
                <a:latin typeface="Playfair Display"/>
              </a:rPr>
              <a:t> &amp; THE IMPRESSIONIST EXPERIENCE</a:t>
            </a:r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714244" y="2030473"/>
            <a:ext cx="5029200" cy="17086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5000"/>
              </a:lnSpc>
            </a:pPr>
            <a:endParaRPr lang="fr-FR" sz="1400" i="1">
              <a:solidFill>
                <a:srgbClr val="5F5F5F"/>
              </a:solidFill>
              <a:latin typeface="Montserrat"/>
            </a:endParaRPr>
          </a:p>
          <a:p>
            <a:pPr algn="ctr">
              <a:lnSpc>
                <a:spcPct val="105000"/>
              </a:lnSpc>
            </a:pPr>
            <a:r>
              <a:rPr lang="fr-FR" sz="1400" i="1" err="1">
                <a:solidFill>
                  <a:srgbClr val="5F5F5F"/>
                </a:solidFill>
                <a:latin typeface="Montserrat"/>
              </a:rPr>
              <a:t>Meet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the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artists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who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changed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the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way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the world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sees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light and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color</a:t>
            </a:r>
            <a:endParaRPr lang="fr-FR" sz="1500" i="1">
              <a:ea typeface="Calibri"/>
              <a:cs typeface="Calibri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</a:endParaRPr>
          </a:p>
          <a:p>
            <a:pPr>
              <a:lnSpc>
                <a:spcPct val="105000"/>
              </a:lnSpc>
            </a:pPr>
            <a:endParaRPr lang="fr-FR" sz="1400">
              <a:solidFill>
                <a:srgbClr val="5F5F5F"/>
              </a:solidFill>
              <a:latin typeface="Montserrat"/>
            </a:endParaRPr>
          </a:p>
          <a:p>
            <a:pPr algn="l">
              <a:lnSpc>
                <a:spcPct val="105000"/>
              </a:lnSpc>
            </a:pPr>
            <a:r>
              <a:rPr sz="1400" b="0">
                <a:solidFill>
                  <a:srgbClr val="5F5F5F"/>
                </a:solidFill>
                <a:latin typeface="Montserrat"/>
              </a:rPr>
              <a:t>3 hours • 1–6 guests</a:t>
            </a:r>
            <a:endParaRPr>
              <a:ea typeface="Calibri"/>
              <a:cs typeface="Calibri"/>
            </a:endParaRPr>
          </a:p>
          <a:p>
            <a:pPr>
              <a:lnSpc>
                <a:spcPct val="105000"/>
              </a:lnSpc>
            </a:pPr>
            <a:endParaRPr lang="fr-FR" err="1">
              <a:latin typeface="Montserra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1520" y="3760915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038995"/>
            <a:ext cx="5029200" cy="4924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sz="1300" b="0">
                <a:solidFill>
                  <a:srgbClr val="232323"/>
                </a:solidFill>
                <a:latin typeface="Montserrat"/>
              </a:rPr>
              <a:t>Expert guide • Timed skip‑the‑line •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Private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tour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Hotel</a:t>
            </a:r>
            <a:r>
              <a:rPr sz="1300" b="0">
                <a:solidFill>
                  <a:srgbClr val="232323"/>
                </a:solidFill>
                <a:latin typeface="Montserrat"/>
              </a:rPr>
              <a:t> pick up • Wheelchair accessible • Tickets included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2143" y="5348466"/>
            <a:ext cx="5029200" cy="12738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€579</a:t>
            </a:r>
            <a:r>
              <a:rPr lang="fr-FR" sz="1300" b="1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/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€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50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endParaRPr lang="fr-FR"/>
          </a:p>
          <a:p>
            <a:pPr algn="l"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+€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190</a:t>
            </a:r>
            <a:endParaRPr lang="fr-FR"/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</p:txBody>
      </p:sp>
      <p:pic>
        <p:nvPicPr>
          <p:cNvPr id="12" name="Image 11" descr="Une image contenant intérieur, bâtiment, arcade, musée&#10;&#10;Le contenu généré par l’IA peut être incorrect.">
            <a:extLst>
              <a:ext uri="{FF2B5EF4-FFF2-40B4-BE49-F238E27FC236}">
                <a16:creationId xmlns:a16="http://schemas.microsoft.com/office/drawing/2014/main" id="{27980965-C9AB-1336-0882-08F6EEEA1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424" y="0"/>
            <a:ext cx="619727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8FA051-1AB3-A96C-951B-4A48A2083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4E76CB-67F7-4555-BA44-7716B729CD48}"/>
              </a:ext>
            </a:extLst>
          </p:cNvPr>
          <p:cNvSpPr/>
          <p:nvPr/>
        </p:nvSpPr>
        <p:spPr>
          <a:xfrm>
            <a:off x="0" y="0"/>
            <a:ext cx="612648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0E7E67-28EB-4F31-EDB7-D145C1B2A1A4}"/>
              </a:ext>
            </a:extLst>
          </p:cNvPr>
          <p:cNvSpPr/>
          <p:nvPr/>
        </p:nvSpPr>
        <p:spPr>
          <a:xfrm>
            <a:off x="731520" y="548640"/>
            <a:ext cx="530352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THE LOUVRE HIGHLIGHTS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9DCFB5-BE24-4FDC-C3C0-03152CB02B23}"/>
              </a:ext>
            </a:extLst>
          </p:cNvPr>
          <p:cNvSpPr txBox="1"/>
          <p:nvPr/>
        </p:nvSpPr>
        <p:spPr>
          <a:xfrm>
            <a:off x="6492240" y="548640"/>
            <a:ext cx="5029200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sz="3000" b="0">
                <a:solidFill>
                  <a:srgbClr val="2D2D2D"/>
                </a:solidFill>
                <a:latin typeface="Playfair Display"/>
              </a:rPr>
              <a:t>THE </a:t>
            </a:r>
            <a:r>
              <a:rPr lang="fr-FR" sz="3000">
                <a:solidFill>
                  <a:srgbClr val="2D2D2D"/>
                </a:solidFill>
                <a:latin typeface="Playfair Display"/>
              </a:rPr>
              <a:t>LOUVRE</a:t>
            </a:r>
            <a:endParaRPr lang="fr-FR">
              <a:ea typeface="Calibri"/>
              <a:cs typeface="Calibri"/>
            </a:endParaRPr>
          </a:p>
          <a:p>
            <a:pPr algn="ctr"/>
            <a:r>
              <a:rPr lang="fr-FR" sz="3000">
                <a:solidFill>
                  <a:srgbClr val="2D2D2D"/>
                </a:solidFill>
                <a:latin typeface="Playfair Display"/>
                <a:ea typeface="+mn-lt"/>
                <a:cs typeface="+mn-lt"/>
              </a:rPr>
              <a:t>  FAMILY TREASURE EXPERIENCE</a:t>
            </a:r>
            <a:endParaRPr lang="fr-FR">
              <a:latin typeface="Playfair Display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D70221-CB06-C5CE-0C25-68716687706C}"/>
              </a:ext>
            </a:extLst>
          </p:cNvPr>
          <p:cNvSpPr txBox="1"/>
          <p:nvPr/>
        </p:nvSpPr>
        <p:spPr>
          <a:xfrm>
            <a:off x="6492240" y="2037014"/>
            <a:ext cx="5029200" cy="185845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5000"/>
              </a:lnSpc>
            </a:pPr>
            <a:endParaRPr lang="fr-FR" sz="1500">
              <a:solidFill>
                <a:srgbClr val="505050"/>
              </a:solidFill>
              <a:latin typeface="Montserrat"/>
            </a:endParaRPr>
          </a:p>
          <a:p>
            <a:pPr algn="ctr">
              <a:lnSpc>
                <a:spcPct val="105000"/>
              </a:lnSpc>
            </a:pPr>
            <a:r>
              <a:rPr lang="fr-FR" sz="1400" i="1">
                <a:solidFill>
                  <a:srgbClr val="5F5F5F"/>
                </a:solidFill>
                <a:latin typeface="Montserrat"/>
              </a:rPr>
              <a:t>A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playful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journey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through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the Louvre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designed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to inspire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young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explorers</a:t>
            </a:r>
            <a:endParaRPr lang="fr-FR" sz="1500" i="1">
              <a:latin typeface="Montserrat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</a:endParaRPr>
          </a:p>
          <a:p>
            <a:pPr>
              <a:lnSpc>
                <a:spcPct val="105000"/>
              </a:lnSpc>
            </a:pPr>
            <a:endParaRPr lang="fr-FR" sz="1400">
              <a:solidFill>
                <a:srgbClr val="5F5F5F"/>
              </a:solidFill>
              <a:latin typeface="Montserrat"/>
            </a:endParaRPr>
          </a:p>
          <a:p>
            <a:pPr>
              <a:lnSpc>
                <a:spcPct val="105000"/>
              </a:lnSpc>
            </a:pPr>
            <a:r>
              <a:rPr lang="fr-FR" sz="1400">
                <a:solidFill>
                  <a:srgbClr val="5F5F5F"/>
                </a:solidFill>
                <a:latin typeface="Montserrat"/>
              </a:rPr>
              <a:t>2 </a:t>
            </a:r>
            <a:r>
              <a:rPr lang="fr-FR" sz="1400" err="1">
                <a:solidFill>
                  <a:srgbClr val="5F5F5F"/>
                </a:solidFill>
                <a:latin typeface="Montserrat"/>
              </a:rPr>
              <a:t>hours</a:t>
            </a:r>
            <a:r>
              <a:rPr sz="1400" b="0">
                <a:solidFill>
                  <a:srgbClr val="5F5F5F"/>
                </a:solidFill>
                <a:latin typeface="Montserrat"/>
              </a:rPr>
              <a:t> • </a:t>
            </a:r>
            <a:r>
              <a:rPr lang="fr-FR" sz="1400">
                <a:solidFill>
                  <a:srgbClr val="5F5F5F"/>
                </a:solidFill>
                <a:latin typeface="Montserrat"/>
              </a:rPr>
              <a:t>1–6</a:t>
            </a:r>
            <a:r>
              <a:rPr sz="1400" b="0">
                <a:solidFill>
                  <a:srgbClr val="5F5F5F"/>
                </a:solidFill>
                <a:latin typeface="Montserrat"/>
              </a:rPr>
              <a:t> guests</a:t>
            </a:r>
            <a:endParaRPr>
              <a:ea typeface="Calibri"/>
              <a:cs typeface="Calibri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  <a:ea typeface="+mn-lt"/>
              <a:cs typeface="+mn-lt"/>
            </a:endParaRPr>
          </a:p>
          <a:p>
            <a:pPr>
              <a:lnSpc>
                <a:spcPct val="105000"/>
              </a:lnSpc>
            </a:pPr>
            <a:endParaRPr lang="fr-FR" sz="1300" err="1">
              <a:solidFill>
                <a:srgbClr val="505050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743D7E-AFEA-65A5-8BF8-3571926F44FB}"/>
              </a:ext>
            </a:extLst>
          </p:cNvPr>
          <p:cNvSpPr txBox="1"/>
          <p:nvPr/>
        </p:nvSpPr>
        <p:spPr>
          <a:xfrm>
            <a:off x="6492240" y="3543202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E90C1D-74BA-28A8-A38C-D18CD28ACA42}"/>
              </a:ext>
            </a:extLst>
          </p:cNvPr>
          <p:cNvSpPr txBox="1"/>
          <p:nvPr/>
        </p:nvSpPr>
        <p:spPr>
          <a:xfrm>
            <a:off x="6492240" y="3821282"/>
            <a:ext cx="5029200" cy="8925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Hotel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pick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up </a:t>
            </a:r>
            <a:r>
              <a:rPr lang="en-US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• Private tour •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 Family-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friendly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guide• Interactive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treasure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hunt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cross the Louvre• Activity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booklet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and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games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for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children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• Skip-the-line entrance tickets• Small surprises for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young</a:t>
            </a:r>
            <a:r>
              <a:rPr lang="fr-FR" sz="1300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  <a:ea typeface="+mn-lt"/>
                <a:cs typeface="+mn-lt"/>
              </a:rPr>
              <a:t>explorers</a:t>
            </a:r>
            <a:endParaRPr lang="fr-FR">
              <a:latin typeface="Montserra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B7FE1A-6E90-503B-360B-E7BA56FB7828}"/>
              </a:ext>
            </a:extLst>
          </p:cNvPr>
          <p:cNvSpPr txBox="1"/>
          <p:nvPr/>
        </p:nvSpPr>
        <p:spPr>
          <a:xfrm>
            <a:off x="6492240" y="5075876"/>
            <a:ext cx="5029200" cy="5558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€549</a:t>
            </a:r>
            <a:r>
              <a:rPr lang="fr-FR" sz="1300" b="1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 sz="1300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€3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0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endParaRPr lang="fr-FR">
              <a:ea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E3FEC8-8B0C-5296-113E-4DDE922EF1DB}"/>
              </a:ext>
            </a:extLst>
          </p:cNvPr>
          <p:cNvSpPr txBox="1"/>
          <p:nvPr/>
        </p:nvSpPr>
        <p:spPr>
          <a:xfrm>
            <a:off x="6492240" y="5710052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OPTIONS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6CB175-F1B3-027A-BE99-574FCD9A2852}"/>
              </a:ext>
            </a:extLst>
          </p:cNvPr>
          <p:cNvSpPr txBox="1"/>
          <p:nvPr/>
        </p:nvSpPr>
        <p:spPr>
          <a:xfrm>
            <a:off x="6492240" y="5988132"/>
            <a:ext cx="5029200" cy="5536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232323"/>
                </a:solidFill>
                <a:latin typeface="Montserrat"/>
              </a:rPr>
              <a:t>VIP </a:t>
            </a:r>
            <a:r>
              <a:rPr sz="1300" b="0" err="1">
                <a:solidFill>
                  <a:srgbClr val="232323"/>
                </a:solidFill>
                <a:latin typeface="Montserrat"/>
              </a:rPr>
              <a:t>access</a:t>
            </a:r>
            <a:r>
              <a:rPr sz="1300" b="0">
                <a:solidFill>
                  <a:srgbClr val="232323"/>
                </a:solidFill>
                <a:latin typeface="Montserrat"/>
              </a:rPr>
              <a:t> +€300 </a:t>
            </a: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+€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190</a:t>
            </a:r>
            <a:endParaRPr lang="fr-FR"/>
          </a:p>
        </p:txBody>
      </p:sp>
      <p:pic>
        <p:nvPicPr>
          <p:cNvPr id="14" name="Image 13" descr="Une image contenant intérieur, art, sol, musée&#10;&#10;Le contenu généré par l’IA peut être incorrect.">
            <a:extLst>
              <a:ext uri="{FF2B5EF4-FFF2-40B4-BE49-F238E27FC236}">
                <a16:creationId xmlns:a16="http://schemas.microsoft.com/office/drawing/2014/main" id="{82D5A576-4E6D-74CB-36DD-6EF79CCCD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2142" y="0"/>
            <a:ext cx="62916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7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248912-948E-BB63-BEF1-DFE311F3F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24AA93-D900-71F9-7453-2FB55A64FE1A}"/>
              </a:ext>
            </a:extLst>
          </p:cNvPr>
          <p:cNvSpPr/>
          <p:nvPr/>
        </p:nvSpPr>
        <p:spPr>
          <a:xfrm>
            <a:off x="6035040" y="0"/>
            <a:ext cx="6217920" cy="6858000"/>
          </a:xfrm>
          <a:prstGeom prst="rect">
            <a:avLst/>
          </a:prstGeom>
          <a:solidFill>
            <a:srgbClr val="AAB6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0A4B5C-3F6D-5353-02D9-C1D46F0D567E}"/>
              </a:ext>
            </a:extLst>
          </p:cNvPr>
          <p:cNvSpPr/>
          <p:nvPr/>
        </p:nvSpPr>
        <p:spPr>
          <a:xfrm>
            <a:off x="6309360" y="548640"/>
            <a:ext cx="5120640" cy="73152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787878"/>
                </a:solidFill>
                <a:latin typeface="Montserrat"/>
              </a:defRPr>
            </a:pPr>
            <a:r>
              <a:rPr sz="3000"/>
              <a:t>IMAGE — FONTAINEBLEAU PRIVATE TOUR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0CA230-A791-262D-BB5D-1B22E08203C8}"/>
              </a:ext>
            </a:extLst>
          </p:cNvPr>
          <p:cNvSpPr txBox="1"/>
          <p:nvPr/>
        </p:nvSpPr>
        <p:spPr>
          <a:xfrm>
            <a:off x="731520" y="548640"/>
            <a:ext cx="5029200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sz="3000" b="0">
                <a:solidFill>
                  <a:srgbClr val="2D2D2D"/>
                </a:solidFill>
                <a:latin typeface="Playfair Display"/>
              </a:rPr>
              <a:t>FONTAINEBLEAU PRIVATE </a:t>
            </a:r>
            <a:r>
              <a:rPr lang="fr-FR" sz="3000">
                <a:solidFill>
                  <a:srgbClr val="2D2D2D"/>
                </a:solidFill>
                <a:latin typeface="Playfair Display"/>
              </a:rPr>
              <a:t>ROYAL JOURNEY</a:t>
            </a:r>
            <a:endParaRPr lang="fr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6BEFA1-943D-F631-CB17-A26B0723C297}"/>
              </a:ext>
            </a:extLst>
          </p:cNvPr>
          <p:cNvSpPr txBox="1"/>
          <p:nvPr/>
        </p:nvSpPr>
        <p:spPr>
          <a:xfrm>
            <a:off x="731520" y="1710442"/>
            <a:ext cx="5029200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lang="fr-FR" sz="1400" i="1" err="1">
                <a:solidFill>
                  <a:srgbClr val="5F5F5F"/>
                </a:solidFill>
                <a:latin typeface="Montserrat"/>
              </a:rPr>
              <a:t>Step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into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the quiet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elegance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of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France’s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most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</a:t>
            </a:r>
            <a:r>
              <a:rPr lang="fr-FR" sz="1400" i="1" err="1">
                <a:solidFill>
                  <a:srgbClr val="5F5F5F"/>
                </a:solidFill>
                <a:latin typeface="Montserrat"/>
              </a:rPr>
              <a:t>intimate</a:t>
            </a:r>
            <a:r>
              <a:rPr lang="fr-FR" sz="1400" i="1">
                <a:solidFill>
                  <a:srgbClr val="5F5F5F"/>
                </a:solidFill>
                <a:latin typeface="Montserrat"/>
              </a:rPr>
              <a:t> royal palace</a:t>
            </a:r>
            <a:endParaRPr lang="fr-FR" sz="1500" i="1">
              <a:ea typeface="Calibri"/>
              <a:cs typeface="Calibri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</a:endParaRPr>
          </a:p>
          <a:p>
            <a:pPr algn="l">
              <a:lnSpc>
                <a:spcPct val="105000"/>
              </a:lnSpc>
            </a:pPr>
            <a:r>
              <a:rPr sz="1400" b="0">
                <a:solidFill>
                  <a:srgbClr val="5F5F5F"/>
                </a:solidFill>
                <a:latin typeface="Montserrat"/>
              </a:rPr>
              <a:t>5 hours • 1–10 guests</a:t>
            </a:r>
            <a:endParaRPr/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  <a:ea typeface="+mn-lt"/>
              <a:cs typeface="+mn-lt"/>
            </a:endParaRPr>
          </a:p>
          <a:p>
            <a:pPr>
              <a:lnSpc>
                <a:spcPct val="105000"/>
              </a:lnSpc>
            </a:pPr>
            <a:endParaRPr lang="fr-FR" sz="1300">
              <a:solidFill>
                <a:srgbClr val="505050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91CE7A-9F20-9224-5916-0CC535FDAB41}"/>
              </a:ext>
            </a:extLst>
          </p:cNvPr>
          <p:cNvSpPr txBox="1"/>
          <p:nvPr/>
        </p:nvSpPr>
        <p:spPr>
          <a:xfrm>
            <a:off x="731520" y="3543202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FA37A"/>
                </a:solidFill>
                <a:latin typeface="Montserrat"/>
              </a:rPr>
              <a:t>INCLUDED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796B9D-8500-D5D8-FC78-1A8FC5E8FBCF}"/>
              </a:ext>
            </a:extLst>
          </p:cNvPr>
          <p:cNvSpPr txBox="1"/>
          <p:nvPr/>
        </p:nvSpPr>
        <p:spPr>
          <a:xfrm>
            <a:off x="731520" y="3821281"/>
            <a:ext cx="5029200" cy="4924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Private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tour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Hotel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pick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up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Expert</a:t>
            </a:r>
            <a:r>
              <a:rPr sz="1300" b="0">
                <a:solidFill>
                  <a:srgbClr val="232323"/>
                </a:solidFill>
                <a:latin typeface="Montserrat"/>
              </a:rPr>
              <a:t> guide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•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Priority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entrance</a:t>
            </a:r>
            <a:r>
              <a:rPr sz="1300" b="0">
                <a:solidFill>
                  <a:srgbClr val="232323"/>
                </a:solidFill>
                <a:latin typeface="Montserrat"/>
              </a:rPr>
              <a:t> tickets • Palace &amp; Garden • Wheelchair accessible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E8DB2A-40A9-B172-05EB-4DD1EC7FE647}"/>
              </a:ext>
            </a:extLst>
          </p:cNvPr>
          <p:cNvSpPr txBox="1"/>
          <p:nvPr/>
        </p:nvSpPr>
        <p:spPr>
          <a:xfrm>
            <a:off x="731520" y="4963269"/>
            <a:ext cx="5029200" cy="15139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300" err="1">
                <a:solidFill>
                  <a:srgbClr val="232323"/>
                </a:solidFill>
                <a:latin typeface="Montserrat"/>
              </a:rPr>
              <a:t>From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 €690</a:t>
            </a:r>
            <a:r>
              <a:rPr lang="fr-FR" sz="1300" b="1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(groupe of 1-2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guests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)</a:t>
            </a:r>
            <a:endParaRPr lang="fr-FR"/>
          </a:p>
          <a:p>
            <a:pPr>
              <a:lnSpc>
                <a:spcPct val="120000"/>
              </a:lnSpc>
            </a:pPr>
            <a:r>
              <a:rPr lang="en-US" sz="1300">
                <a:solidFill>
                  <a:srgbClr val="232323"/>
                </a:solidFill>
                <a:latin typeface="Montserrat"/>
              </a:rPr>
              <a:t>€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50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every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additional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r>
              <a:rPr lang="fr-FR" sz="1300" err="1">
                <a:solidFill>
                  <a:srgbClr val="232323"/>
                </a:solidFill>
                <a:latin typeface="Montserrat"/>
              </a:rPr>
              <a:t>guest</a:t>
            </a:r>
            <a:r>
              <a:rPr lang="fr-FR" sz="1300">
                <a:solidFill>
                  <a:srgbClr val="232323"/>
                </a:solidFill>
                <a:latin typeface="Montserrat"/>
              </a:rPr>
              <a:t> </a:t>
            </a:r>
            <a:endParaRPr lang="fr-FR"/>
          </a:p>
          <a:p>
            <a:pPr algn="l"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r>
              <a:rPr lang="fr-FR" sz="1300">
                <a:solidFill>
                  <a:srgbClr val="232323"/>
                </a:solidFill>
                <a:latin typeface="Montserrat"/>
              </a:rPr>
              <a:t>Transfert (Mercedes Class A and E, Porsche) </a:t>
            </a:r>
            <a:r>
              <a:rPr lang="en-US" sz="1300">
                <a:solidFill>
                  <a:srgbClr val="232323"/>
                </a:solidFill>
                <a:latin typeface="Montserrat"/>
              </a:rPr>
              <a:t>+450</a:t>
            </a: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  <a:p>
            <a:pPr>
              <a:lnSpc>
                <a:spcPct val="120000"/>
              </a:lnSpc>
            </a:pPr>
            <a:endParaRPr lang="fr-FR" sz="1300">
              <a:solidFill>
                <a:srgbClr val="232323"/>
              </a:solidFill>
              <a:latin typeface="Montserrat"/>
            </a:endParaRPr>
          </a:p>
        </p:txBody>
      </p:sp>
      <p:pic>
        <p:nvPicPr>
          <p:cNvPr id="13" name="Image 12" descr="Une image contenant intérieur, meubles, robe, chaise&#10;&#10;Le contenu généré par l’IA peut être incorrect.">
            <a:extLst>
              <a:ext uri="{FF2B5EF4-FFF2-40B4-BE49-F238E27FC236}">
                <a16:creationId xmlns:a16="http://schemas.microsoft.com/office/drawing/2014/main" id="{0E556E8A-2C15-E6B7-0BCD-741585F14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9193" y="0"/>
            <a:ext cx="63409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243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/>
  <cp:keywords/>
  <dc:description>generated using python-pptx</dc:description>
  <cp:revision>1</cp:revision>
  <dcterms:created xsi:type="dcterms:W3CDTF">2013-01-27T09:14:16Z</dcterms:created>
  <dcterms:modified xsi:type="dcterms:W3CDTF">2026-04-02T10:05:01Z</dcterms:modified>
  <cp:category/>
</cp:coreProperties>
</file>